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webextensions/webextension4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9"/>
  </p:notesMasterIdLst>
  <p:sldIdLst>
    <p:sldId id="256" r:id="rId2"/>
    <p:sldId id="502" r:id="rId3"/>
    <p:sldId id="503" r:id="rId4"/>
    <p:sldId id="592" r:id="rId5"/>
    <p:sldId id="406" r:id="rId6"/>
    <p:sldId id="519" r:id="rId7"/>
    <p:sldId id="520" r:id="rId8"/>
    <p:sldId id="521" r:id="rId9"/>
    <p:sldId id="523" r:id="rId10"/>
    <p:sldId id="522" r:id="rId11"/>
    <p:sldId id="518" r:id="rId12"/>
    <p:sldId id="593" r:id="rId13"/>
    <p:sldId id="508" r:id="rId14"/>
    <p:sldId id="529" r:id="rId15"/>
    <p:sldId id="536" r:id="rId16"/>
    <p:sldId id="539" r:id="rId17"/>
    <p:sldId id="540" r:id="rId18"/>
    <p:sldId id="542" r:id="rId19"/>
    <p:sldId id="531" r:id="rId20"/>
    <p:sldId id="537" r:id="rId21"/>
    <p:sldId id="543" r:id="rId22"/>
    <p:sldId id="532" r:id="rId23"/>
    <p:sldId id="538" r:id="rId24"/>
    <p:sldId id="577" r:id="rId25"/>
    <p:sldId id="581" r:id="rId26"/>
    <p:sldId id="580" r:id="rId27"/>
    <p:sldId id="579" r:id="rId28"/>
    <p:sldId id="530" r:id="rId29"/>
    <p:sldId id="583" r:id="rId30"/>
    <p:sldId id="584" r:id="rId31"/>
    <p:sldId id="585" r:id="rId32"/>
    <p:sldId id="586" r:id="rId33"/>
    <p:sldId id="533" r:id="rId34"/>
    <p:sldId id="534" r:id="rId35"/>
    <p:sldId id="535" r:id="rId36"/>
    <p:sldId id="568" r:id="rId37"/>
    <p:sldId id="569" r:id="rId38"/>
    <p:sldId id="562" r:id="rId39"/>
    <p:sldId id="563" r:id="rId40"/>
    <p:sldId id="598" r:id="rId41"/>
    <p:sldId id="599" r:id="rId42"/>
    <p:sldId id="597" r:id="rId43"/>
    <p:sldId id="600" r:id="rId44"/>
    <p:sldId id="564" r:id="rId45"/>
    <p:sldId id="565" r:id="rId46"/>
    <p:sldId id="546" r:id="rId47"/>
    <p:sldId id="547" r:id="rId48"/>
    <p:sldId id="552" r:id="rId49"/>
    <p:sldId id="554" r:id="rId50"/>
    <p:sldId id="555" r:id="rId51"/>
    <p:sldId id="551" r:id="rId52"/>
    <p:sldId id="594" r:id="rId53"/>
    <p:sldId id="596" r:id="rId54"/>
    <p:sldId id="602" r:id="rId55"/>
    <p:sldId id="613" r:id="rId56"/>
    <p:sldId id="601" r:id="rId57"/>
    <p:sldId id="603" r:id="rId58"/>
    <p:sldId id="607" r:id="rId59"/>
    <p:sldId id="608" r:id="rId60"/>
    <p:sldId id="609" r:id="rId61"/>
    <p:sldId id="610" r:id="rId62"/>
    <p:sldId id="614" r:id="rId63"/>
    <p:sldId id="615" r:id="rId64"/>
    <p:sldId id="617" r:id="rId65"/>
    <p:sldId id="618" r:id="rId66"/>
    <p:sldId id="619" r:id="rId67"/>
    <p:sldId id="622" r:id="rId68"/>
    <p:sldId id="625" r:id="rId69"/>
    <p:sldId id="620" r:id="rId70"/>
    <p:sldId id="611" r:id="rId71"/>
    <p:sldId id="624" r:id="rId72"/>
    <p:sldId id="648" r:id="rId73"/>
    <p:sldId id="647" r:id="rId74"/>
    <p:sldId id="649" r:id="rId75"/>
    <p:sldId id="650" r:id="rId76"/>
    <p:sldId id="651" r:id="rId77"/>
    <p:sldId id="652" r:id="rId78"/>
    <p:sldId id="612" r:id="rId79"/>
    <p:sldId id="626" r:id="rId80"/>
    <p:sldId id="627" r:id="rId81"/>
    <p:sldId id="629" r:id="rId82"/>
    <p:sldId id="630" r:id="rId83"/>
    <p:sldId id="632" r:id="rId84"/>
    <p:sldId id="631" r:id="rId85"/>
    <p:sldId id="636" r:id="rId86"/>
    <p:sldId id="634" r:id="rId87"/>
    <p:sldId id="633" r:id="rId88"/>
    <p:sldId id="646" r:id="rId89"/>
    <p:sldId id="628" r:id="rId90"/>
    <p:sldId id="641" r:id="rId91"/>
    <p:sldId id="643" r:id="rId92"/>
    <p:sldId id="638" r:id="rId93"/>
    <p:sldId id="642" r:id="rId94"/>
    <p:sldId id="645" r:id="rId95"/>
    <p:sldId id="640" r:id="rId96"/>
    <p:sldId id="639" r:id="rId97"/>
    <p:sldId id="644" r:id="rId9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5"/>
    <p:restoredTop sz="85545"/>
  </p:normalViewPr>
  <p:slideViewPr>
    <p:cSldViewPr snapToGrid="0" snapToObjects="1">
      <p:cViewPr varScale="1">
        <p:scale>
          <a:sx n="105" d="100"/>
          <a:sy n="105" d="100"/>
        </p:scale>
        <p:origin x="14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E98B5-CC61-6F42-8949-AB137255B346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D6B4B4-C6C6-1645-8E48-BB141235D2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7463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8664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9014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6256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4499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57032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70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0970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78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51676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83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5160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88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779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9126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1830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843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7336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3780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98319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845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D6B4B4-C6C6-1645-8E48-BB141235D22E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2010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Susanne und Soh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12192000" cy="512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5941293" y="3717032"/>
            <a:ext cx="6250708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de-DE" altLang="de-DE" sz="1800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937252" y="3816818"/>
            <a:ext cx="6275241" cy="1412382"/>
          </a:xfrm>
          <a:prstGeom prst="rect">
            <a:avLst/>
          </a:prstGeom>
          <a:solidFill>
            <a:srgbClr val="0064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2682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de-DE" altLang="de-DE" sz="2400">
              <a:solidFill>
                <a:schemeClr val="bg1"/>
              </a:solidFill>
            </a:endParaRPr>
          </a:p>
        </p:txBody>
      </p:sp>
      <p:pic>
        <p:nvPicPr>
          <p:cNvPr id="12" name="Picture 6" descr="Susanne und Soh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12192000" cy="512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5941293" y="3717032"/>
            <a:ext cx="6250708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de-DE" altLang="de-DE" sz="1800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5937252" y="3816818"/>
            <a:ext cx="6275241" cy="1412382"/>
          </a:xfrm>
          <a:prstGeom prst="rect">
            <a:avLst/>
          </a:prstGeom>
          <a:solidFill>
            <a:srgbClr val="0064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2682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de-DE" altLang="de-DE" sz="2400">
              <a:solidFill>
                <a:schemeClr val="bg1"/>
              </a:solidFill>
            </a:endParaRPr>
          </a:p>
        </p:txBody>
      </p:sp>
      <p:sp>
        <p:nvSpPr>
          <p:cNvPr id="18" name="Titel 1"/>
          <p:cNvSpPr>
            <a:spLocks noGrp="1" noChangeAspect="1"/>
          </p:cNvSpPr>
          <p:nvPr>
            <p:ph type="ctrTitle" hasCustomPrompt="1"/>
          </p:nvPr>
        </p:nvSpPr>
        <p:spPr>
          <a:xfrm>
            <a:off x="6096000" y="3815937"/>
            <a:ext cx="6095989" cy="765191"/>
          </a:xfrm>
          <a:noFill/>
        </p:spPr>
        <p:txBody>
          <a:bodyPr lIns="46800" tIns="46800" rIns="46800" anchor="b" anchorCtr="0">
            <a:normAutofit/>
          </a:bodyPr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</a:t>
            </a:r>
            <a:endParaRPr lang="de-CH" dirty="0"/>
          </a:p>
        </p:txBody>
      </p:sp>
      <p:sp>
        <p:nvSpPr>
          <p:cNvPr id="19" name="Untertitel 2"/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6092511" y="4581128"/>
            <a:ext cx="6099491" cy="648072"/>
          </a:xfrm>
          <a:noFill/>
        </p:spPr>
        <p:txBody>
          <a:bodyPr lIns="46800" tIns="46800" rIns="46800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Untertitelmaster</a:t>
            </a:r>
            <a:endParaRPr lang="de-CH" dirty="0"/>
          </a:p>
        </p:txBody>
      </p:sp>
      <p:pic>
        <p:nvPicPr>
          <p:cNvPr id="20" name="Picture 3" descr="DMC_vek_4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438" y="116632"/>
            <a:ext cx="199347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slogan_DM_group_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2" y="437148"/>
            <a:ext cx="4319025" cy="17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slogan_DM_group_zusatz_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4245" y="6584404"/>
            <a:ext cx="336126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platzhalt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6265382"/>
            <a:ext cx="7392392" cy="592619"/>
          </a:xfrm>
        </p:spPr>
        <p:txBody>
          <a:bodyPr lIns="72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="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err="1"/>
              <a:t>Direct</a:t>
            </a:r>
            <a:r>
              <a:rPr lang="de-DE" dirty="0"/>
              <a:t> Mail Company AG</a:t>
            </a:r>
            <a:br>
              <a:rPr lang="de-DE" dirty="0"/>
            </a:br>
            <a:r>
              <a:rPr lang="de-DE" dirty="0" err="1"/>
              <a:t>Reinacherstrasse</a:t>
            </a:r>
            <a:r>
              <a:rPr lang="de-DE" dirty="0"/>
              <a:t> 131 – Postfach – CH-4018 Basel</a:t>
            </a:r>
            <a:br>
              <a:rPr lang="de-DE" dirty="0"/>
            </a:br>
            <a:r>
              <a:rPr lang="de-DE" dirty="0"/>
              <a:t>T 061 337 87 87 – info@dm-company.ch – www.dm-company.ch</a:t>
            </a:r>
            <a:endParaRPr lang="de-CH" dirty="0"/>
          </a:p>
          <a:p>
            <a:pPr lvl="0"/>
            <a:endParaRPr lang="de-CH" dirty="0"/>
          </a:p>
        </p:txBody>
      </p:sp>
      <p:pic>
        <p:nvPicPr>
          <p:cNvPr id="27" name="Picture 3" descr="DMC_vek_4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438" y="116632"/>
            <a:ext cx="199347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slogan_DM_group_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2" y="437148"/>
            <a:ext cx="4319025" cy="17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 descr="slogan_DM_group_zusatz_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4245" y="6584404"/>
            <a:ext cx="336126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sfoli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6288021" y="1557339"/>
            <a:ext cx="5370579" cy="46079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431801" y="1556792"/>
            <a:ext cx="5472179" cy="4608513"/>
          </a:xfrm>
        </p:spPr>
        <p:txBody>
          <a:bodyPr/>
          <a:lstStyle/>
          <a:p>
            <a:r>
              <a:rPr lang="de-DE"/>
              <a:t>Bild auf Platzhalter ziehen oder durch Klicken auf Symbol hinzufügen</a:t>
            </a:r>
            <a:endParaRPr lang="de-CH"/>
          </a:p>
        </p:txBody>
      </p:sp>
      <p:sp>
        <p:nvSpPr>
          <p:cNvPr id="1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2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sfoli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31800" y="1556792"/>
            <a:ext cx="11232819" cy="864096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Untertitelmasterformat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47862" y="2564905"/>
            <a:ext cx="6816757" cy="356125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31801" y="2564905"/>
            <a:ext cx="4188884" cy="356125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431800" y="116632"/>
            <a:ext cx="9600200" cy="791418"/>
          </a:xfrm>
          <a:prstGeom prst="rect">
            <a:avLst/>
          </a:prstGeom>
          <a:noFill/>
        </p:spPr>
        <p:txBody>
          <a:bodyPr vert="horz" lIns="7200" tIns="7200" rIns="4680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rgbClr val="0064AD"/>
                </a:solidFill>
                <a:effectLst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2200" dirty="0"/>
              <a:t>Titelmasterformat durch Klicken bearbeiten</a:t>
            </a:r>
            <a:endParaRPr lang="de-CH" sz="22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nhaltsfoli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84032" y="1484784"/>
            <a:ext cx="5280587" cy="864096"/>
          </a:xfrm>
        </p:spPr>
        <p:txBody>
          <a:bodyPr wrap="square" anchor="t" anchorCtr="0">
            <a:noAutofit/>
          </a:bodyPr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31800" y="1484784"/>
            <a:ext cx="5664200" cy="464931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auf Platzhalter ziehen oder durch Klicken auf Symbol hinzufügen</a:t>
            </a:r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84032" y="2492896"/>
            <a:ext cx="5280587" cy="36004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431800" y="116632"/>
            <a:ext cx="9600200" cy="791418"/>
          </a:xfrm>
          <a:prstGeom prst="rect">
            <a:avLst/>
          </a:prstGeom>
          <a:noFill/>
        </p:spPr>
        <p:txBody>
          <a:bodyPr vert="horz" lIns="7200" tIns="7200" rIns="4680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rgbClr val="0064AD"/>
                </a:solidFill>
                <a:effectLst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de-DE" sz="2200" dirty="0"/>
              <a:t>Titelmasterformat durch Klicken bearbeiten</a:t>
            </a:r>
            <a:endParaRPr lang="de-CH" sz="22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haltsfolie 7 (le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2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Inhaltsfolie im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1268760"/>
            <a:ext cx="2825419" cy="4968552"/>
          </a:xfrm>
          <a:solidFill>
            <a:srgbClr val="0064AD"/>
          </a:solidFill>
        </p:spPr>
        <p:txBody>
          <a:bodyPr vert="eaVert" lIns="90000" tIns="90000"/>
          <a:lstStyle>
            <a:lvl1pPr marL="182563" indent="0"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1268760"/>
            <a:ext cx="8026400" cy="4968552"/>
          </a:xfrm>
        </p:spPr>
        <p:txBody>
          <a:bodyPr vert="eaVert" lIns="46800" tIns="7200" rIns="7200" bIns="468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 rot="5400000">
            <a:off x="-1425445" y="2645524"/>
            <a:ext cx="3240361" cy="48683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 rot="5400000">
            <a:off x="-319665" y="5407488"/>
            <a:ext cx="1028800" cy="486833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>
          <a:xfrm rot="5400000">
            <a:off x="-201309" y="5669860"/>
            <a:ext cx="792088" cy="486833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9180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Le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51" y="1458"/>
                    <a:pt x="251" y="1454"/>
                    <a:pt x="251" y="1449"/>
                  </a:cubicBezTo>
                  <a:cubicBezTo>
                    <a:pt x="246" y="1446"/>
                    <a:pt x="250" y="1434"/>
                    <a:pt x="246" y="1429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39" y="1417"/>
                    <a:pt x="240" y="1412"/>
                    <a:pt x="236" y="1412"/>
                  </a:cubicBezTo>
                  <a:cubicBezTo>
                    <a:pt x="236" y="1403"/>
                    <a:pt x="233" y="1398"/>
                    <a:pt x="229" y="1394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19" y="1374"/>
                    <a:pt x="218" y="1371"/>
                    <a:pt x="218" y="1366"/>
                  </a:cubicBezTo>
                  <a:cubicBezTo>
                    <a:pt x="217" y="1364"/>
                    <a:pt x="213" y="1364"/>
                    <a:pt x="213" y="1359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204" y="1335"/>
                    <a:pt x="196" y="1335"/>
                    <a:pt x="196" y="1326"/>
                  </a:cubicBezTo>
                  <a:cubicBezTo>
                    <a:pt x="187" y="1318"/>
                    <a:pt x="186" y="1303"/>
                    <a:pt x="176" y="1296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52" y="1263"/>
                    <a:pt x="155" y="1256"/>
                    <a:pt x="150" y="1256"/>
                  </a:cubicBezTo>
                  <a:cubicBezTo>
                    <a:pt x="151" y="1251"/>
                    <a:pt x="147" y="1250"/>
                    <a:pt x="148" y="1246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31" y="1221"/>
                    <a:pt x="126" y="1209"/>
                    <a:pt x="120" y="1198"/>
                  </a:cubicBezTo>
                  <a:cubicBezTo>
                    <a:pt x="119" y="1191"/>
                    <a:pt x="114" y="1187"/>
                    <a:pt x="113" y="1180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103" y="1159"/>
                    <a:pt x="98" y="1155"/>
                    <a:pt x="95" y="1150"/>
                  </a:cubicBezTo>
                  <a:cubicBezTo>
                    <a:pt x="93" y="1147"/>
                    <a:pt x="92" y="1145"/>
                    <a:pt x="90" y="1142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82" y="1126"/>
                    <a:pt x="81" y="1124"/>
                    <a:pt x="80" y="1122"/>
                  </a:cubicBezTo>
                  <a:cubicBezTo>
                    <a:pt x="76" y="1114"/>
                    <a:pt x="73" y="1105"/>
                    <a:pt x="70" y="1095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62" y="1073"/>
                    <a:pt x="63" y="1067"/>
                    <a:pt x="60" y="1067"/>
                  </a:cubicBezTo>
                  <a:cubicBezTo>
                    <a:pt x="60" y="1063"/>
                    <a:pt x="61" y="1057"/>
                    <a:pt x="57" y="105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52" y="1032"/>
                    <a:pt x="49" y="1032"/>
                    <a:pt x="50" y="1027"/>
                  </a:cubicBezTo>
                  <a:cubicBezTo>
                    <a:pt x="46" y="1026"/>
                    <a:pt x="49" y="1019"/>
                    <a:pt x="45" y="1019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42" y="997"/>
                    <a:pt x="39" y="996"/>
                    <a:pt x="40" y="992"/>
                  </a:cubicBezTo>
                  <a:cubicBezTo>
                    <a:pt x="36" y="991"/>
                    <a:pt x="39" y="984"/>
                    <a:pt x="34" y="984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8" y="946"/>
                    <a:pt x="21" y="939"/>
                    <a:pt x="17" y="939"/>
                  </a:cubicBezTo>
                  <a:cubicBezTo>
                    <a:pt x="17" y="934"/>
                    <a:pt x="14" y="933"/>
                    <a:pt x="14" y="929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7" y="894"/>
                    <a:pt x="0" y="884"/>
                    <a:pt x="2" y="866"/>
                  </a:cubicBezTo>
                  <a:cubicBezTo>
                    <a:pt x="5" y="869"/>
                    <a:pt x="6" y="874"/>
                    <a:pt x="7" y="881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12" y="904"/>
                    <a:pt x="17" y="910"/>
                    <a:pt x="17" y="921"/>
                  </a:cubicBezTo>
                  <a:cubicBezTo>
                    <a:pt x="22" y="922"/>
                    <a:pt x="18" y="932"/>
                    <a:pt x="22" y="934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30" y="952"/>
                    <a:pt x="32" y="961"/>
                    <a:pt x="34" y="969"/>
                  </a:cubicBezTo>
                  <a:cubicBezTo>
                    <a:pt x="38" y="971"/>
                    <a:pt x="40" y="975"/>
                    <a:pt x="40" y="981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51" y="996"/>
                    <a:pt x="51" y="1007"/>
                    <a:pt x="57" y="1012"/>
                  </a:cubicBezTo>
                  <a:cubicBezTo>
                    <a:pt x="57" y="1023"/>
                    <a:pt x="69" y="1022"/>
                    <a:pt x="67" y="1034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03" y="1086"/>
                    <a:pt x="114" y="1097"/>
                    <a:pt x="123" y="1110"/>
                  </a:cubicBezTo>
                  <a:cubicBezTo>
                    <a:pt x="129" y="1115"/>
                    <a:pt x="130" y="1124"/>
                    <a:pt x="135" y="1130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46" y="1142"/>
                    <a:pt x="148" y="1145"/>
                    <a:pt x="148" y="1150"/>
                  </a:cubicBezTo>
                  <a:cubicBezTo>
                    <a:pt x="151" y="1152"/>
                    <a:pt x="153" y="1157"/>
                    <a:pt x="155" y="1160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64" y="1177"/>
                    <a:pt x="168" y="1184"/>
                    <a:pt x="173" y="1190"/>
                  </a:cubicBezTo>
                  <a:cubicBezTo>
                    <a:pt x="181" y="1204"/>
                    <a:pt x="186" y="1220"/>
                    <a:pt x="198" y="1228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09" y="1252"/>
                    <a:pt x="206" y="1260"/>
                    <a:pt x="211" y="1261"/>
                  </a:cubicBezTo>
                  <a:cubicBezTo>
                    <a:pt x="214" y="1262"/>
                    <a:pt x="211" y="1270"/>
                    <a:pt x="216" y="127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27" y="1300"/>
                    <a:pt x="231" y="1306"/>
                    <a:pt x="234" y="1313"/>
                  </a:cubicBezTo>
                  <a:cubicBezTo>
                    <a:pt x="239" y="1313"/>
                    <a:pt x="235" y="1302"/>
                    <a:pt x="234" y="130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226" y="1279"/>
                    <a:pt x="222" y="1271"/>
                    <a:pt x="221" y="1261"/>
                  </a:cubicBezTo>
                  <a:cubicBezTo>
                    <a:pt x="215" y="1247"/>
                    <a:pt x="207" y="1236"/>
                    <a:pt x="203" y="1220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91" y="1194"/>
                    <a:pt x="186" y="1189"/>
                    <a:pt x="181" y="1185"/>
                  </a:cubicBezTo>
                  <a:cubicBezTo>
                    <a:pt x="182" y="1174"/>
                    <a:pt x="172" y="1174"/>
                    <a:pt x="171" y="1165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51" y="1138"/>
                    <a:pt x="147" y="1122"/>
                    <a:pt x="138" y="1112"/>
                  </a:cubicBezTo>
                  <a:cubicBezTo>
                    <a:pt x="131" y="1100"/>
                    <a:pt x="122" y="1090"/>
                    <a:pt x="115" y="107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98" y="1054"/>
                    <a:pt x="97" y="1047"/>
                    <a:pt x="92" y="1042"/>
                  </a:cubicBezTo>
                  <a:cubicBezTo>
                    <a:pt x="83" y="1032"/>
                    <a:pt x="77" y="1019"/>
                    <a:pt x="67" y="1009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55" y="984"/>
                    <a:pt x="45" y="985"/>
                    <a:pt x="47" y="974"/>
                  </a:cubicBezTo>
                  <a:cubicBezTo>
                    <a:pt x="57" y="984"/>
                    <a:pt x="68" y="993"/>
                    <a:pt x="72" y="1009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84" y="1032"/>
                    <a:pt x="96" y="1026"/>
                    <a:pt x="92" y="1034"/>
                  </a:cubicBezTo>
                  <a:cubicBezTo>
                    <a:pt x="95" y="1035"/>
                    <a:pt x="98" y="1037"/>
                    <a:pt x="97" y="1042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10" y="1050"/>
                    <a:pt x="107" y="1058"/>
                    <a:pt x="113" y="1057"/>
                  </a:cubicBezTo>
                  <a:cubicBezTo>
                    <a:pt x="114" y="1065"/>
                    <a:pt x="120" y="1068"/>
                    <a:pt x="123" y="1075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39" y="1097"/>
                    <a:pt x="144" y="1101"/>
                    <a:pt x="145" y="1110"/>
                  </a:cubicBezTo>
                  <a:cubicBezTo>
                    <a:pt x="152" y="1113"/>
                    <a:pt x="154" y="1121"/>
                    <a:pt x="158" y="1127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66" y="1138"/>
                    <a:pt x="168" y="1141"/>
                    <a:pt x="168" y="1145"/>
                  </a:cubicBezTo>
                  <a:cubicBezTo>
                    <a:pt x="177" y="1156"/>
                    <a:pt x="183" y="1168"/>
                    <a:pt x="191" y="1180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16" y="1232"/>
                    <a:pt x="225" y="1242"/>
                    <a:pt x="228" y="1258"/>
                  </a:cubicBezTo>
                  <a:cubicBezTo>
                    <a:pt x="234" y="1258"/>
                    <a:pt x="230" y="1247"/>
                    <a:pt x="231" y="1243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22" y="1214"/>
                    <a:pt x="215" y="1197"/>
                    <a:pt x="208" y="1180"/>
                  </a:cubicBezTo>
                  <a:cubicBezTo>
                    <a:pt x="205" y="1178"/>
                    <a:pt x="203" y="1174"/>
                    <a:pt x="203" y="1168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92" y="1149"/>
                    <a:pt x="190" y="1140"/>
                    <a:pt x="186" y="1132"/>
                  </a:cubicBezTo>
                  <a:cubicBezTo>
                    <a:pt x="179" y="1127"/>
                    <a:pt x="176" y="1119"/>
                    <a:pt x="170" y="1112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59" y="1101"/>
                    <a:pt x="163" y="1090"/>
                    <a:pt x="158" y="1090"/>
                  </a:cubicBezTo>
                  <a:cubicBezTo>
                    <a:pt x="156" y="1080"/>
                    <a:pt x="148" y="1076"/>
                    <a:pt x="145" y="1067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118" y="1016"/>
                    <a:pt x="102" y="985"/>
                    <a:pt x="90" y="951"/>
                  </a:cubicBezTo>
                  <a:cubicBezTo>
                    <a:pt x="84" y="945"/>
                    <a:pt x="81" y="937"/>
                    <a:pt x="80" y="926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72" y="910"/>
                    <a:pt x="72" y="904"/>
                    <a:pt x="70" y="901"/>
                  </a:cubicBezTo>
                  <a:cubicBezTo>
                    <a:pt x="64" y="884"/>
                    <a:pt x="59" y="866"/>
                    <a:pt x="54" y="848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52" y="810"/>
                    <a:pt x="45" y="790"/>
                    <a:pt x="39" y="770"/>
                  </a:cubicBezTo>
                  <a:cubicBezTo>
                    <a:pt x="37" y="748"/>
                    <a:pt x="29" y="731"/>
                    <a:pt x="27" y="707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36" y="731"/>
                    <a:pt x="37" y="738"/>
                    <a:pt x="39" y="742"/>
                  </a:cubicBezTo>
                  <a:cubicBezTo>
                    <a:pt x="39" y="750"/>
                    <a:pt x="42" y="754"/>
                    <a:pt x="44" y="760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51" y="791"/>
                    <a:pt x="56" y="801"/>
                    <a:pt x="60" y="813"/>
                  </a:cubicBezTo>
                  <a:cubicBezTo>
                    <a:pt x="62" y="818"/>
                    <a:pt x="63" y="825"/>
                    <a:pt x="65" y="830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72" y="854"/>
                    <a:pt x="79" y="855"/>
                    <a:pt x="77" y="866"/>
                  </a:cubicBezTo>
                  <a:cubicBezTo>
                    <a:pt x="82" y="868"/>
                    <a:pt x="85" y="873"/>
                    <a:pt x="85" y="881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09" y="916"/>
                    <a:pt x="113" y="928"/>
                    <a:pt x="120" y="936"/>
                  </a:cubicBezTo>
                  <a:cubicBezTo>
                    <a:pt x="125" y="946"/>
                    <a:pt x="132" y="955"/>
                    <a:pt x="135" y="966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168" y="1021"/>
                    <a:pt x="177" y="1033"/>
                    <a:pt x="183" y="1049"/>
                  </a:cubicBezTo>
                  <a:cubicBezTo>
                    <a:pt x="193" y="1061"/>
                    <a:pt x="198" y="1077"/>
                    <a:pt x="206" y="1092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31" y="1136"/>
                    <a:pt x="221" y="1132"/>
                    <a:pt x="223" y="1127"/>
                  </a:cubicBezTo>
                  <a:cubicBezTo>
                    <a:pt x="223" y="1123"/>
                    <a:pt x="223" y="1119"/>
                    <a:pt x="223" y="1115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9" y="1100"/>
                    <a:pt x="218" y="1096"/>
                    <a:pt x="218" y="1092"/>
                  </a:cubicBezTo>
                  <a:cubicBezTo>
                    <a:pt x="217" y="1088"/>
                    <a:pt x="215" y="1086"/>
                    <a:pt x="213" y="108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210" y="1063"/>
                    <a:pt x="200" y="1057"/>
                    <a:pt x="206" y="1052"/>
                  </a:cubicBezTo>
                  <a:cubicBezTo>
                    <a:pt x="199" y="1048"/>
                    <a:pt x="200" y="1037"/>
                    <a:pt x="196" y="103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80" y="1000"/>
                    <a:pt x="177" y="984"/>
                    <a:pt x="168" y="974"/>
                  </a:cubicBezTo>
                  <a:cubicBezTo>
                    <a:pt x="164" y="959"/>
                    <a:pt x="155" y="950"/>
                    <a:pt x="153" y="934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36" y="918"/>
                    <a:pt x="144" y="915"/>
                    <a:pt x="140" y="908"/>
                  </a:cubicBezTo>
                  <a:cubicBezTo>
                    <a:pt x="134" y="901"/>
                    <a:pt x="129" y="892"/>
                    <a:pt x="125" y="883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19" y="860"/>
                    <a:pt x="110" y="862"/>
                    <a:pt x="112" y="853"/>
                  </a:cubicBezTo>
                  <a:cubicBezTo>
                    <a:pt x="107" y="849"/>
                    <a:pt x="106" y="841"/>
                    <a:pt x="102" y="833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99" y="829"/>
                    <a:pt x="100" y="827"/>
                    <a:pt x="100" y="825"/>
                  </a:cubicBezTo>
                  <a:cubicBezTo>
                    <a:pt x="94" y="816"/>
                    <a:pt x="87" y="808"/>
                    <a:pt x="82" y="798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69" y="781"/>
                    <a:pt x="72" y="770"/>
                    <a:pt x="67" y="768"/>
                  </a:cubicBezTo>
                  <a:cubicBezTo>
                    <a:pt x="60" y="759"/>
                    <a:pt x="56" y="748"/>
                    <a:pt x="52" y="737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35" y="703"/>
                    <a:pt x="35" y="697"/>
                    <a:pt x="29" y="697"/>
                  </a:cubicBezTo>
                  <a:cubicBezTo>
                    <a:pt x="30" y="691"/>
                    <a:pt x="30" y="685"/>
                    <a:pt x="24" y="685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37" y="690"/>
                    <a:pt x="34" y="699"/>
                    <a:pt x="39" y="700"/>
                  </a:cubicBezTo>
                  <a:cubicBezTo>
                    <a:pt x="42" y="708"/>
                    <a:pt x="44" y="717"/>
                    <a:pt x="49" y="722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66" y="749"/>
                    <a:pt x="69" y="757"/>
                    <a:pt x="72" y="765"/>
                  </a:cubicBezTo>
                  <a:cubicBezTo>
                    <a:pt x="77" y="766"/>
                    <a:pt x="73" y="776"/>
                    <a:pt x="80" y="77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90" y="791"/>
                    <a:pt x="91" y="801"/>
                    <a:pt x="97" y="805"/>
                  </a:cubicBezTo>
                  <a:cubicBezTo>
                    <a:pt x="98" y="815"/>
                    <a:pt x="108" y="817"/>
                    <a:pt x="107" y="828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25" y="855"/>
                    <a:pt x="125" y="867"/>
                    <a:pt x="130" y="873"/>
                  </a:cubicBezTo>
                  <a:cubicBezTo>
                    <a:pt x="132" y="882"/>
                    <a:pt x="141" y="884"/>
                    <a:pt x="140" y="896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56" y="918"/>
                    <a:pt x="158" y="922"/>
                    <a:pt x="158" y="929"/>
                  </a:cubicBezTo>
                  <a:cubicBezTo>
                    <a:pt x="162" y="929"/>
                    <a:pt x="163" y="933"/>
                    <a:pt x="163" y="939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78" y="962"/>
                    <a:pt x="175" y="971"/>
                    <a:pt x="180" y="971"/>
                  </a:cubicBezTo>
                  <a:cubicBezTo>
                    <a:pt x="184" y="973"/>
                    <a:pt x="181" y="981"/>
                    <a:pt x="185" y="98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210" y="1025"/>
                    <a:pt x="202" y="1015"/>
                    <a:pt x="201" y="1012"/>
                  </a:cubicBezTo>
                  <a:cubicBezTo>
                    <a:pt x="202" y="1006"/>
                    <a:pt x="199" y="1005"/>
                    <a:pt x="198" y="1001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92" y="981"/>
                    <a:pt x="190" y="967"/>
                    <a:pt x="185" y="956"/>
                  </a:cubicBezTo>
                  <a:cubicBezTo>
                    <a:pt x="184" y="941"/>
                    <a:pt x="177" y="932"/>
                    <a:pt x="175" y="918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67" y="894"/>
                    <a:pt x="168" y="885"/>
                    <a:pt x="163" y="883"/>
                  </a:cubicBezTo>
                  <a:cubicBezTo>
                    <a:pt x="155" y="859"/>
                    <a:pt x="144" y="838"/>
                    <a:pt x="135" y="815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26" y="791"/>
                    <a:pt x="122" y="788"/>
                    <a:pt x="120" y="783"/>
                  </a:cubicBezTo>
                  <a:cubicBezTo>
                    <a:pt x="115" y="772"/>
                    <a:pt x="108" y="764"/>
                    <a:pt x="107" y="75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103" y="730"/>
                    <a:pt x="93" y="735"/>
                    <a:pt x="95" y="727"/>
                  </a:cubicBezTo>
                  <a:cubicBezTo>
                    <a:pt x="90" y="721"/>
                    <a:pt x="89" y="711"/>
                    <a:pt x="82" y="707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71" y="693"/>
                    <a:pt x="80" y="691"/>
                    <a:pt x="74" y="687"/>
                  </a:cubicBezTo>
                  <a:cubicBezTo>
                    <a:pt x="69" y="686"/>
                    <a:pt x="72" y="678"/>
                    <a:pt x="67" y="677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55" y="668"/>
                    <a:pt x="60" y="658"/>
                    <a:pt x="54" y="657"/>
                  </a:cubicBezTo>
                  <a:cubicBezTo>
                    <a:pt x="54" y="652"/>
                    <a:pt x="47" y="654"/>
                    <a:pt x="49" y="64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32" y="620"/>
                    <a:pt x="26" y="615"/>
                    <a:pt x="22" y="609"/>
                  </a:cubicBezTo>
                  <a:cubicBezTo>
                    <a:pt x="21" y="599"/>
                    <a:pt x="10" y="598"/>
                    <a:pt x="12" y="586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48" y="630"/>
                    <a:pt x="53" y="644"/>
                    <a:pt x="62" y="654"/>
                  </a:cubicBezTo>
                  <a:cubicBezTo>
                    <a:pt x="65" y="662"/>
                    <a:pt x="70" y="666"/>
                    <a:pt x="75" y="67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93" y="694"/>
                    <a:pt x="88" y="708"/>
                    <a:pt x="97" y="710"/>
                  </a:cubicBezTo>
                  <a:cubicBezTo>
                    <a:pt x="99" y="717"/>
                    <a:pt x="103" y="722"/>
                    <a:pt x="105" y="730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11" y="744"/>
                    <a:pt x="118" y="742"/>
                    <a:pt x="115" y="750"/>
                  </a:cubicBezTo>
                  <a:cubicBezTo>
                    <a:pt x="117" y="758"/>
                    <a:pt x="122" y="763"/>
                    <a:pt x="125" y="77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29" y="786"/>
                    <a:pt x="131" y="790"/>
                    <a:pt x="135" y="790"/>
                  </a:cubicBezTo>
                  <a:cubicBezTo>
                    <a:pt x="133" y="801"/>
                    <a:pt x="143" y="800"/>
                    <a:pt x="143" y="81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64" y="860"/>
                    <a:pt x="169" y="864"/>
                    <a:pt x="170" y="873"/>
                  </a:cubicBezTo>
                  <a:cubicBezTo>
                    <a:pt x="175" y="878"/>
                    <a:pt x="173" y="889"/>
                    <a:pt x="180" y="89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188" y="923"/>
                    <a:pt x="188" y="934"/>
                    <a:pt x="193" y="939"/>
                  </a:cubicBezTo>
                  <a:cubicBezTo>
                    <a:pt x="191" y="950"/>
                    <a:pt x="199" y="953"/>
                    <a:pt x="198" y="964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04" y="977"/>
                    <a:pt x="206" y="980"/>
                    <a:pt x="206" y="984"/>
                  </a:cubicBezTo>
                  <a:cubicBezTo>
                    <a:pt x="214" y="1015"/>
                    <a:pt x="221" y="1047"/>
                    <a:pt x="228" y="1079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31" y="1061"/>
                    <a:pt x="231" y="1055"/>
                    <a:pt x="231" y="1049"/>
                  </a:cubicBezTo>
                  <a:cubicBezTo>
                    <a:pt x="227" y="1027"/>
                    <a:pt x="225" y="1003"/>
                    <a:pt x="221" y="981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210" y="942"/>
                    <a:pt x="205" y="934"/>
                    <a:pt x="206" y="921"/>
                  </a:cubicBezTo>
                  <a:cubicBezTo>
                    <a:pt x="196" y="908"/>
                    <a:pt x="195" y="886"/>
                    <a:pt x="188" y="87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75" y="838"/>
                    <a:pt x="169" y="832"/>
                    <a:pt x="168" y="823"/>
                  </a:cubicBezTo>
                  <a:cubicBezTo>
                    <a:pt x="159" y="809"/>
                    <a:pt x="157" y="788"/>
                    <a:pt x="145" y="778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33" y="746"/>
                    <a:pt x="127" y="741"/>
                    <a:pt x="125" y="732"/>
                  </a:cubicBezTo>
                  <a:cubicBezTo>
                    <a:pt x="124" y="727"/>
                    <a:pt x="118" y="727"/>
                    <a:pt x="117" y="722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111" y="716"/>
                    <a:pt x="113" y="712"/>
                    <a:pt x="110" y="712"/>
                  </a:cubicBezTo>
                  <a:cubicBezTo>
                    <a:pt x="108" y="703"/>
                    <a:pt x="102" y="698"/>
                    <a:pt x="100" y="690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81" y="665"/>
                    <a:pt x="78" y="656"/>
                    <a:pt x="74" y="649"/>
                  </a:cubicBezTo>
                  <a:cubicBezTo>
                    <a:pt x="68" y="644"/>
                    <a:pt x="65" y="635"/>
                    <a:pt x="62" y="627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5" y="600"/>
                    <a:pt x="42" y="592"/>
                    <a:pt x="39" y="584"/>
                  </a:cubicBezTo>
                  <a:cubicBezTo>
                    <a:pt x="37" y="575"/>
                    <a:pt x="30" y="571"/>
                    <a:pt x="32" y="559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52" y="596"/>
                    <a:pt x="57" y="605"/>
                    <a:pt x="62" y="614"/>
                  </a:cubicBezTo>
                  <a:cubicBezTo>
                    <a:pt x="66" y="617"/>
                    <a:pt x="66" y="625"/>
                    <a:pt x="69" y="629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84" y="648"/>
                    <a:pt x="87" y="658"/>
                    <a:pt x="92" y="667"/>
                  </a:cubicBezTo>
                  <a:cubicBezTo>
                    <a:pt x="101" y="672"/>
                    <a:pt x="104" y="684"/>
                    <a:pt x="110" y="69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28" y="720"/>
                    <a:pt x="126" y="727"/>
                    <a:pt x="130" y="727"/>
                  </a:cubicBezTo>
                  <a:cubicBezTo>
                    <a:pt x="133" y="728"/>
                    <a:pt x="132" y="732"/>
                    <a:pt x="135" y="732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46" y="755"/>
                    <a:pt x="151" y="763"/>
                    <a:pt x="158" y="770"/>
                  </a:cubicBezTo>
                  <a:cubicBezTo>
                    <a:pt x="160" y="776"/>
                    <a:pt x="160" y="784"/>
                    <a:pt x="165" y="788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76" y="818"/>
                    <a:pt x="183" y="827"/>
                    <a:pt x="185" y="840"/>
                  </a:cubicBezTo>
                  <a:cubicBezTo>
                    <a:pt x="190" y="849"/>
                    <a:pt x="195" y="858"/>
                    <a:pt x="200" y="866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02" y="889"/>
                    <a:pt x="205" y="893"/>
                    <a:pt x="208" y="893"/>
                  </a:cubicBezTo>
                  <a:cubicBezTo>
                    <a:pt x="207" y="899"/>
                    <a:pt x="210" y="900"/>
                    <a:pt x="211" y="903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19" y="928"/>
                    <a:pt x="218" y="938"/>
                    <a:pt x="223" y="941"/>
                  </a:cubicBezTo>
                  <a:cubicBezTo>
                    <a:pt x="221" y="960"/>
                    <a:pt x="230" y="968"/>
                    <a:pt x="231" y="984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36" y="946"/>
                    <a:pt x="230" y="935"/>
                    <a:pt x="228" y="918"/>
                  </a:cubicBezTo>
                  <a:cubicBezTo>
                    <a:pt x="227" y="910"/>
                    <a:pt x="221" y="907"/>
                    <a:pt x="223" y="896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210" y="861"/>
                    <a:pt x="205" y="843"/>
                    <a:pt x="200" y="825"/>
                  </a:cubicBezTo>
                  <a:cubicBezTo>
                    <a:pt x="196" y="808"/>
                    <a:pt x="184" y="798"/>
                    <a:pt x="183" y="778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69" y="753"/>
                    <a:pt x="169" y="747"/>
                    <a:pt x="168" y="742"/>
                  </a:cubicBezTo>
                  <a:cubicBezTo>
                    <a:pt x="164" y="741"/>
                    <a:pt x="163" y="737"/>
                    <a:pt x="163" y="732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50" y="702"/>
                    <a:pt x="140" y="700"/>
                    <a:pt x="140" y="689"/>
                  </a:cubicBezTo>
                  <a:cubicBezTo>
                    <a:pt x="133" y="686"/>
                    <a:pt x="135" y="672"/>
                    <a:pt x="127" y="669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110" y="632"/>
                    <a:pt x="100" y="620"/>
                    <a:pt x="95" y="604"/>
                  </a:cubicBezTo>
                  <a:cubicBezTo>
                    <a:pt x="91" y="602"/>
                    <a:pt x="91" y="596"/>
                    <a:pt x="90" y="591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78" y="577"/>
                    <a:pt x="78" y="566"/>
                    <a:pt x="72" y="561"/>
                  </a:cubicBezTo>
                  <a:cubicBezTo>
                    <a:pt x="70" y="542"/>
                    <a:pt x="57" y="532"/>
                    <a:pt x="54" y="513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70" y="530"/>
                    <a:pt x="70" y="538"/>
                    <a:pt x="72" y="544"/>
                  </a:cubicBezTo>
                  <a:cubicBezTo>
                    <a:pt x="80" y="544"/>
                    <a:pt x="75" y="557"/>
                    <a:pt x="82" y="559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93" y="578"/>
                    <a:pt x="93" y="587"/>
                    <a:pt x="97" y="591"/>
                  </a:cubicBezTo>
                  <a:cubicBezTo>
                    <a:pt x="97" y="596"/>
                    <a:pt x="99" y="598"/>
                    <a:pt x="102" y="599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07" y="620"/>
                    <a:pt x="117" y="626"/>
                    <a:pt x="120" y="639"/>
                  </a:cubicBezTo>
                  <a:cubicBezTo>
                    <a:pt x="120" y="646"/>
                    <a:pt x="128" y="645"/>
                    <a:pt x="127" y="652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39" y="671"/>
                    <a:pt x="142" y="680"/>
                    <a:pt x="150" y="684"/>
                  </a:cubicBezTo>
                  <a:cubicBezTo>
                    <a:pt x="149" y="697"/>
                    <a:pt x="158" y="698"/>
                    <a:pt x="158" y="710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181" y="739"/>
                    <a:pt x="180" y="762"/>
                    <a:pt x="190" y="772"/>
                  </a:cubicBezTo>
                  <a:cubicBezTo>
                    <a:pt x="192" y="782"/>
                    <a:pt x="193" y="791"/>
                    <a:pt x="200" y="795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13" y="834"/>
                    <a:pt x="216" y="852"/>
                    <a:pt x="226" y="863"/>
                  </a:cubicBezTo>
                  <a:cubicBezTo>
                    <a:pt x="226" y="882"/>
                    <a:pt x="234" y="893"/>
                    <a:pt x="236" y="911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39" y="881"/>
                    <a:pt x="229" y="875"/>
                    <a:pt x="231" y="866"/>
                  </a:cubicBezTo>
                  <a:cubicBezTo>
                    <a:pt x="229" y="857"/>
                    <a:pt x="227" y="849"/>
                    <a:pt x="223" y="843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211" y="788"/>
                    <a:pt x="200" y="760"/>
                    <a:pt x="188" y="732"/>
                  </a:cubicBezTo>
                  <a:cubicBezTo>
                    <a:pt x="185" y="725"/>
                    <a:pt x="179" y="721"/>
                    <a:pt x="180" y="710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65" y="689"/>
                    <a:pt x="169" y="681"/>
                    <a:pt x="165" y="679"/>
                  </a:cubicBezTo>
                  <a:cubicBezTo>
                    <a:pt x="162" y="678"/>
                    <a:pt x="160" y="674"/>
                    <a:pt x="160" y="66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46" y="635"/>
                    <a:pt x="134" y="627"/>
                    <a:pt x="127" y="614"/>
                  </a:cubicBezTo>
                  <a:cubicBezTo>
                    <a:pt x="126" y="610"/>
                    <a:pt x="124" y="608"/>
                    <a:pt x="122" y="604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5" y="587"/>
                    <a:pt x="109" y="584"/>
                    <a:pt x="110" y="574"/>
                  </a:cubicBezTo>
                  <a:cubicBezTo>
                    <a:pt x="119" y="571"/>
                    <a:pt x="112" y="585"/>
                    <a:pt x="120" y="58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30" y="603"/>
                    <a:pt x="133" y="612"/>
                    <a:pt x="140" y="617"/>
                  </a:cubicBezTo>
                  <a:cubicBezTo>
                    <a:pt x="142" y="627"/>
                    <a:pt x="150" y="632"/>
                    <a:pt x="155" y="639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62" y="655"/>
                    <a:pt x="164" y="660"/>
                    <a:pt x="168" y="662"/>
                  </a:cubicBezTo>
                  <a:cubicBezTo>
                    <a:pt x="168" y="674"/>
                    <a:pt x="177" y="677"/>
                    <a:pt x="178" y="68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190" y="725"/>
                    <a:pt x="199" y="728"/>
                    <a:pt x="200" y="740"/>
                  </a:cubicBezTo>
                  <a:cubicBezTo>
                    <a:pt x="204" y="742"/>
                    <a:pt x="204" y="748"/>
                    <a:pt x="205" y="75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15" y="784"/>
                    <a:pt x="223" y="800"/>
                    <a:pt x="226" y="820"/>
                  </a:cubicBezTo>
                  <a:cubicBezTo>
                    <a:pt x="232" y="825"/>
                    <a:pt x="229" y="840"/>
                    <a:pt x="236" y="845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38" y="853"/>
                    <a:pt x="235" y="856"/>
                    <a:pt x="238" y="855"/>
                  </a:cubicBezTo>
                  <a:cubicBezTo>
                    <a:pt x="238" y="861"/>
                    <a:pt x="243" y="863"/>
                    <a:pt x="241" y="871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8" y="855"/>
                    <a:pt x="242" y="845"/>
                    <a:pt x="241" y="840"/>
                  </a:cubicBezTo>
                  <a:cubicBezTo>
                    <a:pt x="238" y="833"/>
                    <a:pt x="237" y="822"/>
                    <a:pt x="236" y="813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23" y="751"/>
                    <a:pt x="223" y="740"/>
                    <a:pt x="218" y="735"/>
                  </a:cubicBezTo>
                  <a:cubicBezTo>
                    <a:pt x="220" y="728"/>
                    <a:pt x="214" y="728"/>
                    <a:pt x="215" y="722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210" y="702"/>
                    <a:pt x="205" y="697"/>
                    <a:pt x="203" y="689"/>
                  </a:cubicBezTo>
                  <a:cubicBezTo>
                    <a:pt x="199" y="683"/>
                    <a:pt x="199" y="673"/>
                    <a:pt x="193" y="669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85" y="640"/>
                    <a:pt x="178" y="642"/>
                    <a:pt x="178" y="637"/>
                  </a:cubicBezTo>
                  <a:cubicBezTo>
                    <a:pt x="181" y="628"/>
                    <a:pt x="170" y="635"/>
                    <a:pt x="173" y="62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48" y="579"/>
                    <a:pt x="140" y="576"/>
                    <a:pt x="140" y="566"/>
                  </a:cubicBezTo>
                  <a:cubicBezTo>
                    <a:pt x="132" y="564"/>
                    <a:pt x="136" y="550"/>
                    <a:pt x="127" y="54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13" y="522"/>
                    <a:pt x="109" y="516"/>
                    <a:pt x="107" y="508"/>
                  </a:cubicBezTo>
                  <a:cubicBezTo>
                    <a:pt x="103" y="506"/>
                    <a:pt x="103" y="500"/>
                    <a:pt x="102" y="496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95" y="478"/>
                    <a:pt x="90" y="473"/>
                    <a:pt x="89" y="463"/>
                  </a:cubicBezTo>
                  <a:cubicBezTo>
                    <a:pt x="81" y="461"/>
                    <a:pt x="86" y="446"/>
                    <a:pt x="79" y="443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82" y="421"/>
                    <a:pt x="81" y="432"/>
                    <a:pt x="84" y="440"/>
                  </a:cubicBezTo>
                  <a:cubicBezTo>
                    <a:pt x="88" y="443"/>
                    <a:pt x="88" y="448"/>
                    <a:pt x="89" y="453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02" y="476"/>
                    <a:pt x="107" y="492"/>
                    <a:pt x="115" y="506"/>
                  </a:cubicBezTo>
                  <a:cubicBezTo>
                    <a:pt x="123" y="518"/>
                    <a:pt x="131" y="531"/>
                    <a:pt x="137" y="546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42" y="564"/>
                    <a:pt x="153" y="558"/>
                    <a:pt x="150" y="566"/>
                  </a:cubicBezTo>
                  <a:cubicBezTo>
                    <a:pt x="155" y="571"/>
                    <a:pt x="157" y="580"/>
                    <a:pt x="163" y="584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75" y="610"/>
                    <a:pt x="177" y="614"/>
                    <a:pt x="180" y="616"/>
                  </a:cubicBezTo>
                  <a:cubicBezTo>
                    <a:pt x="184" y="618"/>
                    <a:pt x="181" y="626"/>
                    <a:pt x="185" y="627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10" y="676"/>
                    <a:pt x="213" y="683"/>
                    <a:pt x="215" y="692"/>
                  </a:cubicBezTo>
                  <a:cubicBezTo>
                    <a:pt x="217" y="701"/>
                    <a:pt x="222" y="705"/>
                    <a:pt x="223" y="715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36" y="745"/>
                    <a:pt x="232" y="750"/>
                    <a:pt x="241" y="755"/>
                  </a:cubicBezTo>
                  <a:cubicBezTo>
                    <a:pt x="236" y="761"/>
                    <a:pt x="242" y="774"/>
                    <a:pt x="243" y="783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49" y="826"/>
                    <a:pt x="252" y="837"/>
                    <a:pt x="251" y="853"/>
                  </a:cubicBezTo>
                  <a:cubicBezTo>
                    <a:pt x="256" y="853"/>
                    <a:pt x="252" y="844"/>
                    <a:pt x="253" y="840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56" y="822"/>
                    <a:pt x="256" y="814"/>
                    <a:pt x="256" y="805"/>
                  </a:cubicBezTo>
                  <a:cubicBezTo>
                    <a:pt x="253" y="785"/>
                    <a:pt x="249" y="767"/>
                    <a:pt x="248" y="745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40" y="731"/>
                    <a:pt x="243" y="723"/>
                    <a:pt x="238" y="722"/>
                  </a:cubicBezTo>
                  <a:cubicBezTo>
                    <a:pt x="238" y="704"/>
                    <a:pt x="230" y="689"/>
                    <a:pt x="223" y="67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201" y="614"/>
                    <a:pt x="197" y="607"/>
                    <a:pt x="193" y="599"/>
                  </a:cubicBezTo>
                  <a:cubicBezTo>
                    <a:pt x="187" y="593"/>
                    <a:pt x="188" y="580"/>
                    <a:pt x="180" y="576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66" y="549"/>
                    <a:pt x="166" y="543"/>
                    <a:pt x="165" y="538"/>
                  </a:cubicBezTo>
                  <a:cubicBezTo>
                    <a:pt x="159" y="539"/>
                    <a:pt x="162" y="531"/>
                    <a:pt x="157" y="53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39" y="465"/>
                    <a:pt x="131" y="453"/>
                    <a:pt x="130" y="433"/>
                  </a:cubicBezTo>
                  <a:cubicBezTo>
                    <a:pt x="138" y="434"/>
                    <a:pt x="134" y="447"/>
                    <a:pt x="140" y="450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47" y="478"/>
                    <a:pt x="148" y="486"/>
                    <a:pt x="152" y="491"/>
                  </a:cubicBezTo>
                  <a:cubicBezTo>
                    <a:pt x="156" y="495"/>
                    <a:pt x="154" y="506"/>
                    <a:pt x="160" y="508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81" y="553"/>
                    <a:pt x="176" y="554"/>
                    <a:pt x="183" y="561"/>
                  </a:cubicBezTo>
                  <a:cubicBezTo>
                    <a:pt x="188" y="564"/>
                    <a:pt x="187" y="573"/>
                    <a:pt x="193" y="57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15" y="616"/>
                    <a:pt x="214" y="627"/>
                    <a:pt x="215" y="634"/>
                  </a:cubicBezTo>
                  <a:cubicBezTo>
                    <a:pt x="223" y="635"/>
                    <a:pt x="220" y="646"/>
                    <a:pt x="225" y="649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42" y="694"/>
                    <a:pt x="244" y="700"/>
                    <a:pt x="246" y="707"/>
                  </a:cubicBezTo>
                  <a:cubicBezTo>
                    <a:pt x="245" y="712"/>
                    <a:pt x="249" y="712"/>
                    <a:pt x="248" y="71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51" y="734"/>
                    <a:pt x="256" y="737"/>
                    <a:pt x="256" y="745"/>
                  </a:cubicBezTo>
                  <a:cubicBezTo>
                    <a:pt x="261" y="747"/>
                    <a:pt x="255" y="761"/>
                    <a:pt x="261" y="762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6" y="750"/>
                    <a:pt x="262" y="741"/>
                    <a:pt x="263" y="737"/>
                  </a:cubicBezTo>
                  <a:cubicBezTo>
                    <a:pt x="264" y="727"/>
                    <a:pt x="259" y="723"/>
                    <a:pt x="261" y="712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53" y="688"/>
                    <a:pt x="256" y="675"/>
                    <a:pt x="251" y="672"/>
                  </a:cubicBezTo>
                  <a:cubicBezTo>
                    <a:pt x="250" y="668"/>
                    <a:pt x="252" y="662"/>
                    <a:pt x="248" y="66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42" y="637"/>
                    <a:pt x="237" y="625"/>
                    <a:pt x="235" y="609"/>
                  </a:cubicBezTo>
                  <a:cubicBezTo>
                    <a:pt x="231" y="608"/>
                    <a:pt x="234" y="600"/>
                    <a:pt x="230" y="599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22" y="586"/>
                    <a:pt x="224" y="576"/>
                    <a:pt x="218" y="574"/>
                  </a:cubicBezTo>
                  <a:cubicBezTo>
                    <a:pt x="219" y="565"/>
                    <a:pt x="216" y="562"/>
                    <a:pt x="215" y="556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98" y="521"/>
                    <a:pt x="197" y="509"/>
                    <a:pt x="190" y="503"/>
                  </a:cubicBezTo>
                  <a:cubicBezTo>
                    <a:pt x="192" y="495"/>
                    <a:pt x="187" y="493"/>
                    <a:pt x="185" y="48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77" y="464"/>
                    <a:pt x="172" y="456"/>
                    <a:pt x="170" y="445"/>
                  </a:cubicBezTo>
                  <a:cubicBezTo>
                    <a:pt x="162" y="440"/>
                    <a:pt x="164" y="425"/>
                    <a:pt x="157" y="418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6" y="366"/>
                    <a:pt x="141" y="346"/>
                    <a:pt x="142" y="320"/>
                  </a:cubicBezTo>
                  <a:cubicBezTo>
                    <a:pt x="149" y="320"/>
                    <a:pt x="147" y="330"/>
                    <a:pt x="147" y="33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53" y="369"/>
                    <a:pt x="156" y="381"/>
                    <a:pt x="157" y="395"/>
                  </a:cubicBezTo>
                  <a:cubicBezTo>
                    <a:pt x="163" y="407"/>
                    <a:pt x="168" y="420"/>
                    <a:pt x="172" y="433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190" y="475"/>
                    <a:pt x="194" y="480"/>
                    <a:pt x="195" y="488"/>
                  </a:cubicBezTo>
                  <a:cubicBezTo>
                    <a:pt x="199" y="493"/>
                    <a:pt x="198" y="502"/>
                    <a:pt x="203" y="506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08" y="517"/>
                    <a:pt x="210" y="519"/>
                    <a:pt x="210" y="523"/>
                  </a:cubicBezTo>
                  <a:cubicBezTo>
                    <a:pt x="214" y="528"/>
                    <a:pt x="216" y="535"/>
                    <a:pt x="220" y="538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6" y="578"/>
                    <a:pt x="236" y="571"/>
                    <a:pt x="233" y="571"/>
                  </a:cubicBezTo>
                  <a:cubicBezTo>
                    <a:pt x="233" y="568"/>
                    <a:pt x="233" y="564"/>
                    <a:pt x="230" y="564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25" y="535"/>
                    <a:pt x="220" y="525"/>
                    <a:pt x="220" y="511"/>
                  </a:cubicBezTo>
                  <a:cubicBezTo>
                    <a:pt x="219" y="507"/>
                    <a:pt x="217" y="504"/>
                    <a:pt x="215" y="501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208" y="467"/>
                    <a:pt x="200" y="448"/>
                    <a:pt x="200" y="423"/>
                  </a:cubicBezTo>
                  <a:cubicBezTo>
                    <a:pt x="201" y="409"/>
                    <a:pt x="196" y="402"/>
                    <a:pt x="198" y="387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5" y="360"/>
                    <a:pt x="195" y="377"/>
                    <a:pt x="203" y="377"/>
                  </a:cubicBezTo>
                  <a:cubicBezTo>
                    <a:pt x="203" y="384"/>
                    <a:pt x="203" y="391"/>
                    <a:pt x="203" y="398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30" y="521"/>
                    <a:pt x="242" y="547"/>
                    <a:pt x="246" y="581"/>
                  </a:cubicBezTo>
                  <a:cubicBezTo>
                    <a:pt x="260" y="611"/>
                    <a:pt x="264" y="650"/>
                    <a:pt x="276" y="682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76" y="670"/>
                    <a:pt x="276" y="666"/>
                    <a:pt x="276" y="662"/>
                  </a:cubicBezTo>
                  <a:cubicBezTo>
                    <a:pt x="274" y="655"/>
                    <a:pt x="273" y="648"/>
                    <a:pt x="273" y="639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54" y="552"/>
                    <a:pt x="245" y="535"/>
                    <a:pt x="243" y="511"/>
                  </a:cubicBezTo>
                  <a:cubicBezTo>
                    <a:pt x="241" y="506"/>
                    <a:pt x="239" y="502"/>
                    <a:pt x="238" y="49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33" y="474"/>
                    <a:pt x="234" y="466"/>
                    <a:pt x="230" y="463"/>
                  </a:cubicBezTo>
                  <a:cubicBezTo>
                    <a:pt x="230" y="456"/>
                    <a:pt x="229" y="451"/>
                    <a:pt x="225" y="448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9" y="407"/>
                    <a:pt x="222" y="391"/>
                    <a:pt x="218" y="382"/>
                  </a:cubicBezTo>
                  <a:cubicBezTo>
                    <a:pt x="218" y="364"/>
                    <a:pt x="218" y="350"/>
                    <a:pt x="215" y="340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94"/>
                    <a:pt x="215" y="290"/>
                    <a:pt x="213" y="287"/>
                  </a:cubicBezTo>
                  <a:cubicBezTo>
                    <a:pt x="212" y="280"/>
                    <a:pt x="217" y="282"/>
                    <a:pt x="213" y="277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16" y="223"/>
                    <a:pt x="219" y="219"/>
                    <a:pt x="218" y="211"/>
                  </a:cubicBezTo>
                  <a:cubicBezTo>
                    <a:pt x="223" y="214"/>
                    <a:pt x="219" y="227"/>
                    <a:pt x="220" y="234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0" y="267"/>
                    <a:pt x="220" y="283"/>
                    <a:pt x="220" y="299"/>
                  </a:cubicBezTo>
                  <a:cubicBezTo>
                    <a:pt x="224" y="331"/>
                    <a:pt x="224" y="350"/>
                    <a:pt x="225" y="38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36" y="419"/>
                    <a:pt x="231" y="430"/>
                    <a:pt x="233" y="435"/>
                  </a:cubicBezTo>
                  <a:cubicBezTo>
                    <a:pt x="240" y="434"/>
                    <a:pt x="231" y="449"/>
                    <a:pt x="238" y="44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56" y="533"/>
                    <a:pt x="265" y="551"/>
                    <a:pt x="266" y="576"/>
                  </a:cubicBezTo>
                  <a:cubicBezTo>
                    <a:pt x="271" y="577"/>
                    <a:pt x="266" y="589"/>
                    <a:pt x="271" y="59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77" y="609"/>
                    <a:pt x="276" y="617"/>
                    <a:pt x="278" y="621"/>
                  </a:cubicBezTo>
                  <a:cubicBezTo>
                    <a:pt x="281" y="625"/>
                    <a:pt x="281" y="631"/>
                    <a:pt x="283" y="634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89" y="669"/>
                    <a:pt x="291" y="663"/>
                    <a:pt x="291" y="657"/>
                  </a:cubicBezTo>
                  <a:cubicBezTo>
                    <a:pt x="292" y="651"/>
                    <a:pt x="294" y="646"/>
                    <a:pt x="296" y="64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93" y="581"/>
                    <a:pt x="293" y="574"/>
                    <a:pt x="293" y="566"/>
                  </a:cubicBezTo>
                  <a:cubicBezTo>
                    <a:pt x="289" y="550"/>
                    <a:pt x="288" y="531"/>
                    <a:pt x="286" y="513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78" y="483"/>
                    <a:pt x="282" y="474"/>
                    <a:pt x="276" y="468"/>
                  </a:cubicBezTo>
                  <a:cubicBezTo>
                    <a:pt x="272" y="412"/>
                    <a:pt x="272" y="381"/>
                    <a:pt x="265" y="327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60" y="238"/>
                    <a:pt x="270" y="230"/>
                    <a:pt x="268" y="224"/>
                  </a:cubicBezTo>
                  <a:cubicBezTo>
                    <a:pt x="268" y="216"/>
                    <a:pt x="268" y="209"/>
                    <a:pt x="268" y="20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69" y="178"/>
                    <a:pt x="275" y="177"/>
                    <a:pt x="273" y="168"/>
                  </a:cubicBezTo>
                  <a:cubicBezTo>
                    <a:pt x="279" y="170"/>
                    <a:pt x="274" y="181"/>
                    <a:pt x="275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3" y="216"/>
                    <a:pt x="276" y="217"/>
                    <a:pt x="275" y="219"/>
                  </a:cubicBezTo>
                  <a:cubicBezTo>
                    <a:pt x="275" y="219"/>
                    <a:pt x="271" y="224"/>
                    <a:pt x="273" y="22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73" y="258"/>
                    <a:pt x="273" y="279"/>
                    <a:pt x="273" y="304"/>
                  </a:cubicBezTo>
                  <a:cubicBezTo>
                    <a:pt x="276" y="339"/>
                    <a:pt x="281" y="372"/>
                    <a:pt x="281" y="410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84" y="463"/>
                    <a:pt x="290" y="465"/>
                    <a:pt x="288" y="475"/>
                  </a:cubicBezTo>
                  <a:cubicBezTo>
                    <a:pt x="295" y="476"/>
                    <a:pt x="286" y="493"/>
                    <a:pt x="293" y="49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11" y="572"/>
                    <a:pt x="307" y="567"/>
                    <a:pt x="306" y="561"/>
                  </a:cubicBezTo>
                  <a:cubicBezTo>
                    <a:pt x="311" y="557"/>
                    <a:pt x="304" y="555"/>
                    <a:pt x="306" y="546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305" y="485"/>
                    <a:pt x="303" y="469"/>
                    <a:pt x="298" y="445"/>
                  </a:cubicBezTo>
                  <a:cubicBezTo>
                    <a:pt x="298" y="407"/>
                    <a:pt x="295" y="375"/>
                    <a:pt x="291" y="347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8" y="279"/>
                    <a:pt x="289" y="277"/>
                    <a:pt x="288" y="264"/>
                  </a:cubicBezTo>
                  <a:cubicBezTo>
                    <a:pt x="288" y="250"/>
                    <a:pt x="286" y="249"/>
                    <a:pt x="288" y="236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88" y="198"/>
                    <a:pt x="288" y="187"/>
                    <a:pt x="288" y="176"/>
                  </a:cubicBezTo>
                  <a:cubicBezTo>
                    <a:pt x="290" y="166"/>
                    <a:pt x="291" y="154"/>
                    <a:pt x="290" y="141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8" y="101"/>
                    <a:pt x="303" y="94"/>
                    <a:pt x="303" y="83"/>
                  </a:cubicBezTo>
                  <a:cubicBezTo>
                    <a:pt x="311" y="88"/>
                    <a:pt x="300" y="96"/>
                    <a:pt x="303" y="106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7" y="145"/>
                    <a:pt x="298" y="152"/>
                    <a:pt x="296" y="168"/>
                  </a:cubicBezTo>
                  <a:cubicBezTo>
                    <a:pt x="296" y="184"/>
                    <a:pt x="296" y="200"/>
                    <a:pt x="296" y="21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294" y="266"/>
                    <a:pt x="299" y="266"/>
                    <a:pt x="298" y="272"/>
                  </a:cubicBezTo>
                  <a:cubicBezTo>
                    <a:pt x="297" y="294"/>
                    <a:pt x="300" y="310"/>
                    <a:pt x="298" y="327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08" y="443"/>
                    <a:pt x="313" y="448"/>
                    <a:pt x="311" y="458"/>
                  </a:cubicBezTo>
                  <a:cubicBezTo>
                    <a:pt x="312" y="464"/>
                    <a:pt x="312" y="472"/>
                    <a:pt x="316" y="47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9" y="465"/>
                    <a:pt x="318" y="459"/>
                    <a:pt x="318" y="455"/>
                  </a:cubicBezTo>
                  <a:cubicBezTo>
                    <a:pt x="314" y="453"/>
                    <a:pt x="318" y="451"/>
                    <a:pt x="318" y="448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20" y="427"/>
                    <a:pt x="316" y="426"/>
                    <a:pt x="316" y="420"/>
                  </a:cubicBezTo>
                  <a:cubicBezTo>
                    <a:pt x="316" y="409"/>
                    <a:pt x="318" y="410"/>
                    <a:pt x="316" y="400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4" y="385"/>
                    <a:pt x="313" y="383"/>
                    <a:pt x="316" y="382"/>
                  </a:cubicBezTo>
                  <a:cubicBezTo>
                    <a:pt x="315" y="365"/>
                    <a:pt x="317" y="350"/>
                    <a:pt x="316" y="335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3" y="300"/>
                    <a:pt x="315" y="281"/>
                    <a:pt x="316" y="262"/>
                  </a:cubicBezTo>
                  <a:cubicBezTo>
                    <a:pt x="317" y="243"/>
                    <a:pt x="317" y="225"/>
                    <a:pt x="318" y="206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2" y="187"/>
                    <a:pt x="318" y="178"/>
                    <a:pt x="323" y="178"/>
                  </a:cubicBezTo>
                  <a:cubicBezTo>
                    <a:pt x="323" y="173"/>
                    <a:pt x="323" y="168"/>
                    <a:pt x="323" y="163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25" y="129"/>
                    <a:pt x="332" y="115"/>
                    <a:pt x="336" y="98"/>
                  </a:cubicBezTo>
                  <a:cubicBezTo>
                    <a:pt x="344" y="106"/>
                    <a:pt x="332" y="116"/>
                    <a:pt x="333" y="126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30" y="179"/>
                    <a:pt x="324" y="195"/>
                    <a:pt x="326" y="219"/>
                  </a:cubicBezTo>
                  <a:cubicBezTo>
                    <a:pt x="328" y="226"/>
                    <a:pt x="322" y="225"/>
                    <a:pt x="323" y="231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6" y="291"/>
                    <a:pt x="322" y="314"/>
                    <a:pt x="323" y="332"/>
                  </a:cubicBezTo>
                  <a:cubicBezTo>
                    <a:pt x="323" y="337"/>
                    <a:pt x="323" y="342"/>
                    <a:pt x="323" y="34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1" y="362"/>
                    <a:pt x="324" y="374"/>
                    <a:pt x="323" y="382"/>
                  </a:cubicBezTo>
                  <a:cubicBezTo>
                    <a:pt x="324" y="403"/>
                    <a:pt x="330" y="425"/>
                    <a:pt x="328" y="448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25" y="482"/>
                    <a:pt x="328" y="500"/>
                    <a:pt x="326" y="516"/>
                  </a:cubicBezTo>
                  <a:cubicBezTo>
                    <a:pt x="333" y="509"/>
                    <a:pt x="337" y="500"/>
                    <a:pt x="336" y="485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78"/>
                    <a:pt x="336" y="477"/>
                    <a:pt x="336" y="475"/>
                  </a:cubicBezTo>
                  <a:cubicBezTo>
                    <a:pt x="336" y="475"/>
                    <a:pt x="338" y="475"/>
                    <a:pt x="339" y="473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6" y="446"/>
                    <a:pt x="342" y="446"/>
                    <a:pt x="341" y="440"/>
                  </a:cubicBezTo>
                  <a:cubicBezTo>
                    <a:pt x="341" y="426"/>
                    <a:pt x="341" y="412"/>
                    <a:pt x="341" y="397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336"/>
                    <a:pt x="341" y="308"/>
                    <a:pt x="343" y="272"/>
                  </a:cubicBezTo>
                  <a:cubicBezTo>
                    <a:pt x="336" y="273"/>
                    <a:pt x="350" y="262"/>
                    <a:pt x="341" y="262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51" y="210"/>
                    <a:pt x="357" y="193"/>
                    <a:pt x="358" y="171"/>
                  </a:cubicBezTo>
                  <a:cubicBezTo>
                    <a:pt x="362" y="152"/>
                    <a:pt x="368" y="135"/>
                    <a:pt x="368" y="113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98"/>
                    <a:pt x="375" y="87"/>
                    <a:pt x="376" y="83"/>
                  </a:cubicBezTo>
                  <a:cubicBezTo>
                    <a:pt x="380" y="80"/>
                    <a:pt x="379" y="72"/>
                    <a:pt x="381" y="6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2" y="37"/>
                    <a:pt x="394" y="15"/>
                    <a:pt x="404" y="0"/>
                  </a:cubicBezTo>
                  <a:cubicBezTo>
                    <a:pt x="411" y="2"/>
                    <a:pt x="400" y="6"/>
                    <a:pt x="404" y="12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97" y="31"/>
                    <a:pt x="397" y="41"/>
                    <a:pt x="391" y="45"/>
                  </a:cubicBezTo>
                  <a:cubicBezTo>
                    <a:pt x="390" y="67"/>
                    <a:pt x="384" y="84"/>
                    <a:pt x="381" y="103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75" y="120"/>
                    <a:pt x="379" y="130"/>
                    <a:pt x="374" y="131"/>
                  </a:cubicBezTo>
                  <a:cubicBezTo>
                    <a:pt x="374" y="142"/>
                    <a:pt x="371" y="150"/>
                    <a:pt x="369" y="158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4" y="285"/>
                    <a:pt x="352" y="296"/>
                    <a:pt x="354" y="312"/>
                  </a:cubicBezTo>
                  <a:cubicBezTo>
                    <a:pt x="354" y="328"/>
                    <a:pt x="351" y="348"/>
                    <a:pt x="356" y="360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5" y="378"/>
                    <a:pt x="349" y="378"/>
                    <a:pt x="351" y="385"/>
                  </a:cubicBezTo>
                  <a:cubicBezTo>
                    <a:pt x="358" y="385"/>
                    <a:pt x="348" y="389"/>
                    <a:pt x="351" y="395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57" y="406"/>
                    <a:pt x="352" y="393"/>
                    <a:pt x="354" y="387"/>
                  </a:cubicBezTo>
                  <a:cubicBezTo>
                    <a:pt x="359" y="385"/>
                    <a:pt x="355" y="373"/>
                    <a:pt x="356" y="36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5" y="338"/>
                    <a:pt x="365" y="340"/>
                    <a:pt x="366" y="329"/>
                  </a:cubicBezTo>
                  <a:cubicBezTo>
                    <a:pt x="365" y="324"/>
                    <a:pt x="371" y="326"/>
                    <a:pt x="371" y="322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74" y="309"/>
                    <a:pt x="373" y="299"/>
                    <a:pt x="376" y="294"/>
                  </a:cubicBezTo>
                  <a:cubicBezTo>
                    <a:pt x="374" y="259"/>
                    <a:pt x="384" y="239"/>
                    <a:pt x="389" y="206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13" y="85"/>
                    <a:pt x="419" y="50"/>
                    <a:pt x="434" y="25"/>
                  </a:cubicBezTo>
                  <a:cubicBezTo>
                    <a:pt x="440" y="26"/>
                    <a:pt x="434" y="34"/>
                    <a:pt x="431" y="35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27" y="56"/>
                    <a:pt x="425" y="64"/>
                    <a:pt x="421" y="70"/>
                  </a:cubicBezTo>
                  <a:cubicBezTo>
                    <a:pt x="420" y="89"/>
                    <a:pt x="412" y="102"/>
                    <a:pt x="411" y="121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82" y="269"/>
                    <a:pt x="384" y="333"/>
                    <a:pt x="364" y="375"/>
                  </a:cubicBezTo>
                  <a:cubicBezTo>
                    <a:pt x="364" y="386"/>
                    <a:pt x="364" y="397"/>
                    <a:pt x="364" y="407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69" y="388"/>
                    <a:pt x="374" y="380"/>
                    <a:pt x="376" y="380"/>
                  </a:cubicBezTo>
                  <a:cubicBezTo>
                    <a:pt x="375" y="374"/>
                    <a:pt x="378" y="373"/>
                    <a:pt x="379" y="370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391" y="343"/>
                    <a:pt x="390" y="333"/>
                    <a:pt x="396" y="329"/>
                  </a:cubicBezTo>
                  <a:cubicBezTo>
                    <a:pt x="399" y="313"/>
                    <a:pt x="410" y="305"/>
                    <a:pt x="414" y="289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33" y="269"/>
                    <a:pt x="430" y="256"/>
                    <a:pt x="439" y="256"/>
                  </a:cubicBezTo>
                  <a:cubicBezTo>
                    <a:pt x="443" y="235"/>
                    <a:pt x="456" y="221"/>
                    <a:pt x="462" y="201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3" y="167"/>
                    <a:pt x="475" y="163"/>
                    <a:pt x="477" y="158"/>
                  </a:cubicBezTo>
                  <a:cubicBezTo>
                    <a:pt x="478" y="153"/>
                    <a:pt x="478" y="147"/>
                    <a:pt x="484" y="148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56" y="231"/>
                    <a:pt x="456" y="239"/>
                    <a:pt x="452" y="246"/>
                  </a:cubicBezTo>
                  <a:cubicBezTo>
                    <a:pt x="450" y="249"/>
                    <a:pt x="449" y="253"/>
                    <a:pt x="447" y="259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40" y="265"/>
                    <a:pt x="441" y="268"/>
                    <a:pt x="439" y="272"/>
                  </a:cubicBezTo>
                  <a:cubicBezTo>
                    <a:pt x="438" y="274"/>
                    <a:pt x="431" y="284"/>
                    <a:pt x="432" y="292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402" y="346"/>
                    <a:pt x="392" y="357"/>
                    <a:pt x="389" y="375"/>
                  </a:cubicBezTo>
                  <a:cubicBezTo>
                    <a:pt x="390" y="378"/>
                    <a:pt x="391" y="374"/>
                    <a:pt x="394" y="375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398" y="366"/>
                    <a:pt x="400" y="363"/>
                    <a:pt x="401" y="360"/>
                  </a:cubicBezTo>
                  <a:cubicBezTo>
                    <a:pt x="406" y="354"/>
                    <a:pt x="408" y="346"/>
                    <a:pt x="414" y="342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44" y="301"/>
                    <a:pt x="441" y="291"/>
                    <a:pt x="449" y="292"/>
                  </a:cubicBezTo>
                  <a:cubicBezTo>
                    <a:pt x="449" y="279"/>
                    <a:pt x="457" y="274"/>
                    <a:pt x="459" y="264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468" y="247"/>
                    <a:pt x="474" y="247"/>
                    <a:pt x="472" y="239"/>
                  </a:cubicBezTo>
                  <a:cubicBezTo>
                    <a:pt x="485" y="227"/>
                    <a:pt x="489" y="206"/>
                    <a:pt x="497" y="188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19" y="108"/>
                    <a:pt x="514" y="90"/>
                    <a:pt x="519" y="68"/>
                  </a:cubicBezTo>
                  <a:cubicBezTo>
                    <a:pt x="525" y="69"/>
                    <a:pt x="520" y="80"/>
                    <a:pt x="522" y="85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518" y="141"/>
                    <a:pt x="511" y="173"/>
                    <a:pt x="502" y="204"/>
                  </a:cubicBezTo>
                  <a:cubicBezTo>
                    <a:pt x="497" y="204"/>
                    <a:pt x="500" y="212"/>
                    <a:pt x="497" y="214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89" y="231"/>
                    <a:pt x="487" y="239"/>
                    <a:pt x="482" y="244"/>
                  </a:cubicBezTo>
                  <a:cubicBezTo>
                    <a:pt x="480" y="252"/>
                    <a:pt x="474" y="256"/>
                    <a:pt x="472" y="26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3" y="275"/>
                    <a:pt x="466" y="282"/>
                    <a:pt x="462" y="282"/>
                  </a:cubicBezTo>
                  <a:cubicBezTo>
                    <a:pt x="458" y="283"/>
                    <a:pt x="461" y="291"/>
                    <a:pt x="457" y="292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49" y="310"/>
                    <a:pt x="443" y="313"/>
                    <a:pt x="442" y="322"/>
                  </a:cubicBezTo>
                  <a:cubicBezTo>
                    <a:pt x="436" y="326"/>
                    <a:pt x="435" y="336"/>
                    <a:pt x="429" y="339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408" y="366"/>
                    <a:pt x="402" y="380"/>
                    <a:pt x="394" y="392"/>
                  </a:cubicBezTo>
                  <a:cubicBezTo>
                    <a:pt x="390" y="399"/>
                    <a:pt x="383" y="402"/>
                    <a:pt x="381" y="410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69" y="435"/>
                    <a:pt x="364" y="443"/>
                    <a:pt x="361" y="450"/>
                  </a:cubicBezTo>
                  <a:cubicBezTo>
                    <a:pt x="359" y="455"/>
                    <a:pt x="360" y="461"/>
                    <a:pt x="359" y="46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52" y="480"/>
                    <a:pt x="349" y="485"/>
                    <a:pt x="349" y="491"/>
                  </a:cubicBezTo>
                  <a:cubicBezTo>
                    <a:pt x="356" y="484"/>
                    <a:pt x="356" y="469"/>
                    <a:pt x="366" y="46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387" y="432"/>
                    <a:pt x="388" y="420"/>
                    <a:pt x="394" y="412"/>
                  </a:cubicBezTo>
                  <a:cubicBezTo>
                    <a:pt x="398" y="403"/>
                    <a:pt x="403" y="395"/>
                    <a:pt x="409" y="387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19" y="372"/>
                    <a:pt x="418" y="367"/>
                    <a:pt x="422" y="367"/>
                  </a:cubicBezTo>
                  <a:cubicBezTo>
                    <a:pt x="424" y="367"/>
                    <a:pt x="424" y="363"/>
                    <a:pt x="424" y="360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45" y="333"/>
                    <a:pt x="449" y="331"/>
                    <a:pt x="449" y="324"/>
                  </a:cubicBezTo>
                  <a:cubicBezTo>
                    <a:pt x="454" y="322"/>
                    <a:pt x="458" y="320"/>
                    <a:pt x="457" y="312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80" y="280"/>
                    <a:pt x="491" y="277"/>
                    <a:pt x="492" y="264"/>
                  </a:cubicBezTo>
                  <a:cubicBezTo>
                    <a:pt x="498" y="263"/>
                    <a:pt x="498" y="256"/>
                    <a:pt x="502" y="254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12" y="237"/>
                    <a:pt x="509" y="227"/>
                    <a:pt x="515" y="226"/>
                  </a:cubicBezTo>
                  <a:cubicBezTo>
                    <a:pt x="518" y="223"/>
                    <a:pt x="516" y="214"/>
                    <a:pt x="520" y="211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35" y="160"/>
                    <a:pt x="544" y="142"/>
                    <a:pt x="547" y="118"/>
                  </a:cubicBezTo>
                  <a:cubicBezTo>
                    <a:pt x="548" y="112"/>
                    <a:pt x="551" y="108"/>
                    <a:pt x="550" y="100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5" y="84"/>
                    <a:pt x="551" y="73"/>
                    <a:pt x="552" y="68"/>
                  </a:cubicBezTo>
                  <a:cubicBezTo>
                    <a:pt x="554" y="62"/>
                    <a:pt x="548" y="50"/>
                    <a:pt x="557" y="52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53" y="125"/>
                    <a:pt x="550" y="136"/>
                    <a:pt x="547" y="148"/>
                  </a:cubicBezTo>
                  <a:cubicBezTo>
                    <a:pt x="545" y="154"/>
                    <a:pt x="545" y="161"/>
                    <a:pt x="542" y="166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33" y="205"/>
                    <a:pt x="522" y="223"/>
                    <a:pt x="515" y="244"/>
                  </a:cubicBezTo>
                  <a:cubicBezTo>
                    <a:pt x="510" y="247"/>
                    <a:pt x="511" y="255"/>
                    <a:pt x="507" y="259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97" y="276"/>
                    <a:pt x="495" y="282"/>
                    <a:pt x="489" y="284"/>
                  </a:cubicBezTo>
                  <a:cubicBezTo>
                    <a:pt x="492" y="291"/>
                    <a:pt x="487" y="290"/>
                    <a:pt x="484" y="294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78" y="300"/>
                    <a:pt x="477" y="307"/>
                    <a:pt x="472" y="309"/>
                  </a:cubicBezTo>
                  <a:cubicBezTo>
                    <a:pt x="468" y="312"/>
                    <a:pt x="468" y="319"/>
                    <a:pt x="464" y="322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43" y="358"/>
                    <a:pt x="434" y="363"/>
                    <a:pt x="429" y="372"/>
                  </a:cubicBezTo>
                  <a:cubicBezTo>
                    <a:pt x="424" y="381"/>
                    <a:pt x="418" y="390"/>
                    <a:pt x="414" y="400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91" y="434"/>
                    <a:pt x="390" y="447"/>
                    <a:pt x="384" y="455"/>
                  </a:cubicBezTo>
                  <a:cubicBezTo>
                    <a:pt x="375" y="461"/>
                    <a:pt x="375" y="475"/>
                    <a:pt x="366" y="480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51" y="515"/>
                    <a:pt x="345" y="517"/>
                    <a:pt x="346" y="526"/>
                  </a:cubicBezTo>
                  <a:cubicBezTo>
                    <a:pt x="345" y="532"/>
                    <a:pt x="337" y="530"/>
                    <a:pt x="339" y="538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33" y="562"/>
                    <a:pt x="334" y="550"/>
                    <a:pt x="341" y="543"/>
                  </a:cubicBezTo>
                  <a:cubicBezTo>
                    <a:pt x="342" y="531"/>
                    <a:pt x="353" y="530"/>
                    <a:pt x="354" y="518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374" y="486"/>
                    <a:pt x="380" y="479"/>
                    <a:pt x="384" y="470"/>
                  </a:cubicBezTo>
                  <a:cubicBezTo>
                    <a:pt x="392" y="465"/>
                    <a:pt x="394" y="454"/>
                    <a:pt x="401" y="448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21" y="422"/>
                    <a:pt x="418" y="413"/>
                    <a:pt x="424" y="412"/>
                  </a:cubicBezTo>
                  <a:cubicBezTo>
                    <a:pt x="421" y="403"/>
                    <a:pt x="434" y="408"/>
                    <a:pt x="432" y="400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44" y="387"/>
                    <a:pt x="444" y="381"/>
                    <a:pt x="447" y="377"/>
                  </a:cubicBezTo>
                  <a:cubicBezTo>
                    <a:pt x="456" y="369"/>
                    <a:pt x="465" y="360"/>
                    <a:pt x="469" y="34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483" y="327"/>
                    <a:pt x="491" y="326"/>
                    <a:pt x="492" y="319"/>
                  </a:cubicBezTo>
                  <a:cubicBezTo>
                    <a:pt x="498" y="316"/>
                    <a:pt x="495" y="304"/>
                    <a:pt x="505" y="30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18" y="284"/>
                    <a:pt x="516" y="274"/>
                    <a:pt x="522" y="271"/>
                  </a:cubicBezTo>
                  <a:cubicBezTo>
                    <a:pt x="525" y="266"/>
                    <a:pt x="527" y="259"/>
                    <a:pt x="530" y="254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48" y="211"/>
                    <a:pt x="550" y="204"/>
                    <a:pt x="552" y="198"/>
                  </a:cubicBezTo>
                  <a:cubicBezTo>
                    <a:pt x="557" y="194"/>
                    <a:pt x="556" y="185"/>
                    <a:pt x="560" y="181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1" y="124"/>
                    <a:pt x="579" y="109"/>
                    <a:pt x="575" y="98"/>
                  </a:cubicBezTo>
                  <a:cubicBezTo>
                    <a:pt x="579" y="93"/>
                    <a:pt x="580" y="85"/>
                    <a:pt x="582" y="7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92" y="60"/>
                    <a:pt x="588" y="61"/>
                    <a:pt x="587" y="68"/>
                  </a:cubicBezTo>
                  <a:cubicBezTo>
                    <a:pt x="587" y="73"/>
                    <a:pt x="583" y="75"/>
                    <a:pt x="585" y="83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76" y="129"/>
                    <a:pt x="574" y="150"/>
                    <a:pt x="570" y="168"/>
                  </a:cubicBezTo>
                  <a:cubicBezTo>
                    <a:pt x="565" y="169"/>
                    <a:pt x="569" y="179"/>
                    <a:pt x="565" y="181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9" y="198"/>
                    <a:pt x="559" y="204"/>
                    <a:pt x="557" y="209"/>
                  </a:cubicBezTo>
                  <a:cubicBezTo>
                    <a:pt x="550" y="207"/>
                    <a:pt x="559" y="220"/>
                    <a:pt x="552" y="219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28" y="278"/>
                    <a:pt x="521" y="287"/>
                    <a:pt x="517" y="299"/>
                  </a:cubicBezTo>
                  <a:cubicBezTo>
                    <a:pt x="512" y="302"/>
                    <a:pt x="511" y="310"/>
                    <a:pt x="507" y="314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89" y="335"/>
                    <a:pt x="487" y="349"/>
                    <a:pt x="477" y="355"/>
                  </a:cubicBezTo>
                  <a:cubicBezTo>
                    <a:pt x="477" y="362"/>
                    <a:pt x="472" y="365"/>
                    <a:pt x="467" y="367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52" y="394"/>
                    <a:pt x="443" y="402"/>
                    <a:pt x="437" y="415"/>
                  </a:cubicBezTo>
                  <a:cubicBezTo>
                    <a:pt x="431" y="414"/>
                    <a:pt x="434" y="422"/>
                    <a:pt x="429" y="423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21" y="437"/>
                    <a:pt x="415" y="439"/>
                    <a:pt x="414" y="448"/>
                  </a:cubicBezTo>
                  <a:cubicBezTo>
                    <a:pt x="406" y="449"/>
                    <a:pt x="409" y="461"/>
                    <a:pt x="401" y="463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5" y="492"/>
                    <a:pt x="375" y="501"/>
                    <a:pt x="371" y="516"/>
                  </a:cubicBezTo>
                  <a:cubicBezTo>
                    <a:pt x="374" y="514"/>
                    <a:pt x="375" y="511"/>
                    <a:pt x="376" y="508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388" y="503"/>
                    <a:pt x="385" y="493"/>
                    <a:pt x="391" y="493"/>
                  </a:cubicBezTo>
                  <a:cubicBezTo>
                    <a:pt x="397" y="485"/>
                    <a:pt x="405" y="479"/>
                    <a:pt x="409" y="470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34" y="445"/>
                    <a:pt x="433" y="438"/>
                    <a:pt x="439" y="438"/>
                  </a:cubicBezTo>
                  <a:cubicBezTo>
                    <a:pt x="441" y="436"/>
                    <a:pt x="442" y="434"/>
                    <a:pt x="442" y="430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54" y="425"/>
                    <a:pt x="450" y="413"/>
                    <a:pt x="459" y="415"/>
                  </a:cubicBezTo>
                  <a:cubicBezTo>
                    <a:pt x="460" y="408"/>
                    <a:pt x="464" y="406"/>
                    <a:pt x="467" y="402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489" y="377"/>
                    <a:pt x="489" y="370"/>
                    <a:pt x="495" y="370"/>
                  </a:cubicBezTo>
                  <a:cubicBezTo>
                    <a:pt x="495" y="364"/>
                    <a:pt x="503" y="365"/>
                    <a:pt x="502" y="357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15" y="343"/>
                    <a:pt x="514" y="336"/>
                    <a:pt x="522" y="337"/>
                  </a:cubicBezTo>
                  <a:cubicBezTo>
                    <a:pt x="523" y="327"/>
                    <a:pt x="530" y="323"/>
                    <a:pt x="532" y="314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47" y="285"/>
                    <a:pt x="552" y="280"/>
                    <a:pt x="555" y="271"/>
                  </a:cubicBezTo>
                  <a:cubicBezTo>
                    <a:pt x="553" y="264"/>
                    <a:pt x="562" y="267"/>
                    <a:pt x="560" y="259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62" y="273"/>
                    <a:pt x="551" y="290"/>
                    <a:pt x="545" y="312"/>
                  </a:cubicBezTo>
                  <a:cubicBezTo>
                    <a:pt x="537" y="317"/>
                    <a:pt x="534" y="327"/>
                    <a:pt x="530" y="337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506" y="368"/>
                    <a:pt x="500" y="376"/>
                    <a:pt x="495" y="385"/>
                  </a:cubicBezTo>
                  <a:cubicBezTo>
                    <a:pt x="490" y="387"/>
                    <a:pt x="490" y="394"/>
                    <a:pt x="484" y="395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81" y="405"/>
                    <a:pt x="477" y="404"/>
                    <a:pt x="477" y="407"/>
                  </a:cubicBezTo>
                  <a:cubicBezTo>
                    <a:pt x="476" y="413"/>
                    <a:pt x="468" y="412"/>
                    <a:pt x="469" y="420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51" y="436"/>
                    <a:pt x="449" y="447"/>
                    <a:pt x="439" y="450"/>
                  </a:cubicBezTo>
                  <a:cubicBezTo>
                    <a:pt x="441" y="456"/>
                    <a:pt x="434" y="454"/>
                    <a:pt x="434" y="458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27" y="467"/>
                    <a:pt x="423" y="470"/>
                    <a:pt x="422" y="475"/>
                  </a:cubicBezTo>
                  <a:cubicBezTo>
                    <a:pt x="411" y="479"/>
                    <a:pt x="412" y="493"/>
                    <a:pt x="402" y="496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90" y="510"/>
                    <a:pt x="390" y="517"/>
                    <a:pt x="384" y="518"/>
                  </a:cubicBezTo>
                  <a:cubicBezTo>
                    <a:pt x="378" y="526"/>
                    <a:pt x="372" y="533"/>
                    <a:pt x="366" y="541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48" y="577"/>
                    <a:pt x="342" y="584"/>
                    <a:pt x="339" y="594"/>
                  </a:cubicBezTo>
                  <a:cubicBezTo>
                    <a:pt x="331" y="612"/>
                    <a:pt x="318" y="627"/>
                    <a:pt x="314" y="649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18" y="645"/>
                    <a:pt x="321" y="645"/>
                    <a:pt x="321" y="642"/>
                  </a:cubicBezTo>
                  <a:cubicBezTo>
                    <a:pt x="326" y="641"/>
                    <a:pt x="326" y="635"/>
                    <a:pt x="329" y="631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40" y="616"/>
                    <a:pt x="341" y="612"/>
                    <a:pt x="344" y="609"/>
                  </a:cubicBezTo>
                  <a:cubicBezTo>
                    <a:pt x="349" y="602"/>
                    <a:pt x="355" y="595"/>
                    <a:pt x="361" y="58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79" y="564"/>
                    <a:pt x="382" y="561"/>
                    <a:pt x="384" y="556"/>
                  </a:cubicBezTo>
                  <a:cubicBezTo>
                    <a:pt x="391" y="557"/>
                    <a:pt x="386" y="546"/>
                    <a:pt x="394" y="54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07" y="535"/>
                    <a:pt x="406" y="529"/>
                    <a:pt x="412" y="528"/>
                  </a:cubicBezTo>
                  <a:cubicBezTo>
                    <a:pt x="416" y="520"/>
                    <a:pt x="426" y="517"/>
                    <a:pt x="429" y="508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46" y="483"/>
                    <a:pt x="454" y="484"/>
                    <a:pt x="454" y="478"/>
                  </a:cubicBezTo>
                  <a:cubicBezTo>
                    <a:pt x="454" y="471"/>
                    <a:pt x="464" y="476"/>
                    <a:pt x="462" y="468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483" y="445"/>
                    <a:pt x="483" y="438"/>
                    <a:pt x="487" y="435"/>
                  </a:cubicBezTo>
                  <a:cubicBezTo>
                    <a:pt x="492" y="434"/>
                    <a:pt x="492" y="428"/>
                    <a:pt x="495" y="425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19" y="390"/>
                    <a:pt x="527" y="373"/>
                    <a:pt x="535" y="357"/>
                  </a:cubicBezTo>
                  <a:cubicBezTo>
                    <a:pt x="538" y="353"/>
                    <a:pt x="538" y="347"/>
                    <a:pt x="542" y="344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51" y="323"/>
                    <a:pt x="553" y="314"/>
                    <a:pt x="560" y="309"/>
                  </a:cubicBezTo>
                  <a:cubicBezTo>
                    <a:pt x="562" y="292"/>
                    <a:pt x="570" y="283"/>
                    <a:pt x="572" y="266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79" y="241"/>
                    <a:pt x="580" y="238"/>
                    <a:pt x="580" y="234"/>
                  </a:cubicBezTo>
                  <a:cubicBezTo>
                    <a:pt x="584" y="233"/>
                    <a:pt x="578" y="229"/>
                    <a:pt x="582" y="229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600" y="138"/>
                    <a:pt x="598" y="153"/>
                    <a:pt x="595" y="156"/>
                  </a:cubicBezTo>
                  <a:cubicBezTo>
                    <a:pt x="593" y="162"/>
                    <a:pt x="598" y="176"/>
                    <a:pt x="592" y="178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87" y="236"/>
                    <a:pt x="584" y="250"/>
                    <a:pt x="583" y="264"/>
                  </a:cubicBezTo>
                  <a:cubicBezTo>
                    <a:pt x="580" y="270"/>
                    <a:pt x="578" y="276"/>
                    <a:pt x="577" y="28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69" y="315"/>
                    <a:pt x="560" y="321"/>
                    <a:pt x="557" y="334"/>
                  </a:cubicBezTo>
                  <a:cubicBezTo>
                    <a:pt x="551" y="344"/>
                    <a:pt x="548" y="357"/>
                    <a:pt x="542" y="367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26" y="407"/>
                    <a:pt x="518" y="408"/>
                    <a:pt x="517" y="415"/>
                  </a:cubicBezTo>
                  <a:cubicBezTo>
                    <a:pt x="512" y="418"/>
                    <a:pt x="512" y="425"/>
                    <a:pt x="507" y="42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98" y="436"/>
                    <a:pt x="501" y="443"/>
                    <a:pt x="497" y="443"/>
                  </a:cubicBezTo>
                  <a:cubicBezTo>
                    <a:pt x="493" y="447"/>
                    <a:pt x="492" y="454"/>
                    <a:pt x="485" y="45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68" y="471"/>
                    <a:pt x="472" y="482"/>
                    <a:pt x="464" y="483"/>
                  </a:cubicBezTo>
                  <a:cubicBezTo>
                    <a:pt x="463" y="490"/>
                    <a:pt x="457" y="492"/>
                    <a:pt x="452" y="495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42" y="512"/>
                    <a:pt x="440" y="515"/>
                    <a:pt x="437" y="516"/>
                  </a:cubicBezTo>
                  <a:cubicBezTo>
                    <a:pt x="435" y="518"/>
                    <a:pt x="435" y="523"/>
                    <a:pt x="432" y="523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406" y="552"/>
                    <a:pt x="389" y="567"/>
                    <a:pt x="376" y="586"/>
                  </a:cubicBezTo>
                  <a:cubicBezTo>
                    <a:pt x="364" y="605"/>
                    <a:pt x="346" y="619"/>
                    <a:pt x="336" y="642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42" y="639"/>
                    <a:pt x="344" y="639"/>
                    <a:pt x="344" y="636"/>
                  </a:cubicBezTo>
                  <a:cubicBezTo>
                    <a:pt x="350" y="637"/>
                    <a:pt x="347" y="629"/>
                    <a:pt x="351" y="629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358" y="616"/>
                    <a:pt x="366" y="619"/>
                    <a:pt x="366" y="614"/>
                  </a:cubicBezTo>
                  <a:cubicBezTo>
                    <a:pt x="375" y="601"/>
                    <a:pt x="388" y="593"/>
                    <a:pt x="397" y="58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63" y="516"/>
                    <a:pt x="467" y="514"/>
                    <a:pt x="467" y="508"/>
                  </a:cubicBezTo>
                  <a:cubicBezTo>
                    <a:pt x="475" y="511"/>
                    <a:pt x="469" y="500"/>
                    <a:pt x="477" y="503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491" y="497"/>
                    <a:pt x="484" y="484"/>
                    <a:pt x="490" y="485"/>
                  </a:cubicBezTo>
                  <a:cubicBezTo>
                    <a:pt x="492" y="482"/>
                    <a:pt x="494" y="478"/>
                    <a:pt x="497" y="475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08" y="461"/>
                    <a:pt x="513" y="456"/>
                    <a:pt x="517" y="450"/>
                  </a:cubicBezTo>
                  <a:cubicBezTo>
                    <a:pt x="527" y="439"/>
                    <a:pt x="535" y="425"/>
                    <a:pt x="545" y="415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61" y="391"/>
                    <a:pt x="564" y="383"/>
                    <a:pt x="570" y="380"/>
                  </a:cubicBezTo>
                  <a:cubicBezTo>
                    <a:pt x="572" y="363"/>
                    <a:pt x="581" y="354"/>
                    <a:pt x="585" y="339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594" y="329"/>
                    <a:pt x="591" y="322"/>
                    <a:pt x="595" y="322"/>
                  </a:cubicBezTo>
                  <a:cubicBezTo>
                    <a:pt x="598" y="315"/>
                    <a:pt x="597" y="305"/>
                    <a:pt x="603" y="302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10" y="272"/>
                    <a:pt x="614" y="267"/>
                    <a:pt x="615" y="259"/>
                  </a:cubicBezTo>
                  <a:cubicBezTo>
                    <a:pt x="618" y="244"/>
                    <a:pt x="621" y="229"/>
                    <a:pt x="625" y="216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28" y="230"/>
                    <a:pt x="629" y="236"/>
                    <a:pt x="625" y="236"/>
                  </a:cubicBezTo>
                  <a:cubicBezTo>
                    <a:pt x="626" y="244"/>
                    <a:pt x="621" y="247"/>
                    <a:pt x="623" y="25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17" y="275"/>
                    <a:pt x="616" y="283"/>
                    <a:pt x="613" y="286"/>
                  </a:cubicBezTo>
                  <a:cubicBezTo>
                    <a:pt x="610" y="299"/>
                    <a:pt x="607" y="311"/>
                    <a:pt x="603" y="322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84" y="356"/>
                    <a:pt x="588" y="369"/>
                    <a:pt x="580" y="370"/>
                  </a:cubicBezTo>
                  <a:cubicBezTo>
                    <a:pt x="580" y="378"/>
                    <a:pt x="573" y="378"/>
                    <a:pt x="575" y="387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64" y="406"/>
                    <a:pt x="557" y="407"/>
                    <a:pt x="557" y="415"/>
                  </a:cubicBezTo>
                  <a:cubicBezTo>
                    <a:pt x="549" y="422"/>
                    <a:pt x="545" y="433"/>
                    <a:pt x="537" y="44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522" y="454"/>
                    <a:pt x="524" y="465"/>
                    <a:pt x="517" y="465"/>
                  </a:cubicBezTo>
                  <a:cubicBezTo>
                    <a:pt x="514" y="478"/>
                    <a:pt x="502" y="482"/>
                    <a:pt x="497" y="493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85" y="508"/>
                    <a:pt x="481" y="508"/>
                    <a:pt x="482" y="513"/>
                  </a:cubicBezTo>
                  <a:cubicBezTo>
                    <a:pt x="478" y="512"/>
                    <a:pt x="477" y="515"/>
                    <a:pt x="477" y="518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54" y="548"/>
                    <a:pt x="446" y="548"/>
                    <a:pt x="444" y="553"/>
                  </a:cubicBezTo>
                  <a:cubicBezTo>
                    <a:pt x="442" y="555"/>
                    <a:pt x="442" y="559"/>
                    <a:pt x="437" y="558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28" y="567"/>
                    <a:pt x="425" y="572"/>
                    <a:pt x="422" y="576"/>
                  </a:cubicBezTo>
                  <a:cubicBezTo>
                    <a:pt x="416" y="578"/>
                    <a:pt x="415" y="584"/>
                    <a:pt x="409" y="58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93" y="600"/>
                    <a:pt x="392" y="607"/>
                    <a:pt x="386" y="609"/>
                  </a:cubicBezTo>
                  <a:cubicBezTo>
                    <a:pt x="385" y="614"/>
                    <a:pt x="378" y="615"/>
                    <a:pt x="374" y="61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60" y="635"/>
                    <a:pt x="357" y="639"/>
                    <a:pt x="354" y="644"/>
                  </a:cubicBezTo>
                  <a:cubicBezTo>
                    <a:pt x="353" y="647"/>
                    <a:pt x="351" y="649"/>
                    <a:pt x="346" y="649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34" y="672"/>
                    <a:pt x="321" y="684"/>
                    <a:pt x="314" y="702"/>
                  </a:cubicBezTo>
                  <a:cubicBezTo>
                    <a:pt x="304" y="703"/>
                    <a:pt x="315" y="710"/>
                    <a:pt x="309" y="712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7" y="730"/>
                    <a:pt x="291" y="737"/>
                    <a:pt x="291" y="750"/>
                  </a:cubicBezTo>
                  <a:cubicBezTo>
                    <a:pt x="292" y="753"/>
                    <a:pt x="293" y="750"/>
                    <a:pt x="296" y="750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297" y="738"/>
                    <a:pt x="304" y="740"/>
                    <a:pt x="304" y="735"/>
                  </a:cubicBezTo>
                  <a:cubicBezTo>
                    <a:pt x="308" y="729"/>
                    <a:pt x="311" y="722"/>
                    <a:pt x="316" y="717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33" y="691"/>
                    <a:pt x="336" y="684"/>
                    <a:pt x="341" y="679"/>
                  </a:cubicBezTo>
                  <a:cubicBezTo>
                    <a:pt x="344" y="676"/>
                    <a:pt x="345" y="672"/>
                    <a:pt x="349" y="669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53" y="653"/>
                    <a:pt x="364" y="660"/>
                    <a:pt x="361" y="652"/>
                  </a:cubicBezTo>
                  <a:cubicBezTo>
                    <a:pt x="365" y="650"/>
                    <a:pt x="367" y="648"/>
                    <a:pt x="369" y="644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13" y="601"/>
                    <a:pt x="426" y="591"/>
                    <a:pt x="437" y="579"/>
                  </a:cubicBezTo>
                  <a:cubicBezTo>
                    <a:pt x="444" y="574"/>
                    <a:pt x="449" y="567"/>
                    <a:pt x="454" y="56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483" y="542"/>
                    <a:pt x="484" y="531"/>
                    <a:pt x="492" y="528"/>
                  </a:cubicBezTo>
                  <a:cubicBezTo>
                    <a:pt x="497" y="521"/>
                    <a:pt x="503" y="515"/>
                    <a:pt x="510" y="511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18" y="495"/>
                    <a:pt x="528" y="499"/>
                    <a:pt x="527" y="493"/>
                  </a:cubicBezTo>
                  <a:cubicBezTo>
                    <a:pt x="536" y="490"/>
                    <a:pt x="537" y="479"/>
                    <a:pt x="547" y="478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68" y="445"/>
                    <a:pt x="575" y="438"/>
                    <a:pt x="580" y="430"/>
                  </a:cubicBezTo>
                  <a:cubicBezTo>
                    <a:pt x="586" y="422"/>
                    <a:pt x="591" y="414"/>
                    <a:pt x="595" y="40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08" y="372"/>
                    <a:pt x="614" y="373"/>
                    <a:pt x="613" y="367"/>
                  </a:cubicBezTo>
                  <a:cubicBezTo>
                    <a:pt x="616" y="366"/>
                    <a:pt x="614" y="359"/>
                    <a:pt x="618" y="359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23" y="345"/>
                    <a:pt x="622" y="340"/>
                    <a:pt x="625" y="339"/>
                  </a:cubicBezTo>
                  <a:cubicBezTo>
                    <a:pt x="626" y="323"/>
                    <a:pt x="636" y="315"/>
                    <a:pt x="638" y="29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37" y="324"/>
                    <a:pt x="633" y="327"/>
                    <a:pt x="633" y="334"/>
                  </a:cubicBezTo>
                  <a:cubicBezTo>
                    <a:pt x="628" y="344"/>
                    <a:pt x="626" y="357"/>
                    <a:pt x="620" y="36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605" y="412"/>
                    <a:pt x="592" y="414"/>
                    <a:pt x="593" y="430"/>
                  </a:cubicBezTo>
                  <a:cubicBezTo>
                    <a:pt x="585" y="434"/>
                    <a:pt x="582" y="443"/>
                    <a:pt x="578" y="450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57" y="468"/>
                    <a:pt x="562" y="479"/>
                    <a:pt x="555" y="478"/>
                  </a:cubicBezTo>
                  <a:cubicBezTo>
                    <a:pt x="554" y="483"/>
                    <a:pt x="550" y="484"/>
                    <a:pt x="547" y="488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36" y="499"/>
                    <a:pt x="534" y="502"/>
                    <a:pt x="532" y="505"/>
                  </a:cubicBezTo>
                  <a:cubicBezTo>
                    <a:pt x="529" y="508"/>
                    <a:pt x="523" y="508"/>
                    <a:pt x="522" y="513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510" y="524"/>
                    <a:pt x="505" y="526"/>
                    <a:pt x="505" y="531"/>
                  </a:cubicBezTo>
                  <a:cubicBezTo>
                    <a:pt x="501" y="532"/>
                    <a:pt x="499" y="535"/>
                    <a:pt x="497" y="538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72" y="559"/>
                    <a:pt x="469" y="567"/>
                    <a:pt x="459" y="568"/>
                  </a:cubicBezTo>
                  <a:cubicBezTo>
                    <a:pt x="462" y="577"/>
                    <a:pt x="453" y="574"/>
                    <a:pt x="452" y="579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39" y="589"/>
                    <a:pt x="439" y="595"/>
                    <a:pt x="434" y="596"/>
                  </a:cubicBezTo>
                  <a:cubicBezTo>
                    <a:pt x="432" y="599"/>
                    <a:pt x="429" y="601"/>
                    <a:pt x="427" y="604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92" y="643"/>
                    <a:pt x="382" y="638"/>
                    <a:pt x="384" y="647"/>
                  </a:cubicBezTo>
                  <a:cubicBezTo>
                    <a:pt x="379" y="647"/>
                    <a:pt x="377" y="652"/>
                    <a:pt x="374" y="654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55" y="680"/>
                    <a:pt x="352" y="688"/>
                    <a:pt x="344" y="692"/>
                  </a:cubicBezTo>
                  <a:cubicBezTo>
                    <a:pt x="341" y="700"/>
                    <a:pt x="335" y="705"/>
                    <a:pt x="329" y="709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302" y="760"/>
                    <a:pt x="293" y="771"/>
                    <a:pt x="289" y="785"/>
                  </a:cubicBezTo>
                  <a:cubicBezTo>
                    <a:pt x="296" y="786"/>
                    <a:pt x="294" y="777"/>
                    <a:pt x="296" y="772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07" y="759"/>
                    <a:pt x="311" y="756"/>
                    <a:pt x="311" y="750"/>
                  </a:cubicBezTo>
                  <a:cubicBezTo>
                    <a:pt x="319" y="752"/>
                    <a:pt x="315" y="741"/>
                    <a:pt x="321" y="74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31" y="726"/>
                    <a:pt x="336" y="725"/>
                    <a:pt x="336" y="720"/>
                  </a:cubicBezTo>
                  <a:cubicBezTo>
                    <a:pt x="343" y="714"/>
                    <a:pt x="347" y="705"/>
                    <a:pt x="354" y="699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58" y="690"/>
                    <a:pt x="361" y="690"/>
                    <a:pt x="364" y="689"/>
                  </a:cubicBezTo>
                  <a:cubicBezTo>
                    <a:pt x="363" y="683"/>
                    <a:pt x="368" y="681"/>
                    <a:pt x="371" y="679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387" y="669"/>
                    <a:pt x="382" y="658"/>
                    <a:pt x="389" y="659"/>
                  </a:cubicBezTo>
                  <a:cubicBezTo>
                    <a:pt x="399" y="645"/>
                    <a:pt x="413" y="635"/>
                    <a:pt x="422" y="619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38" y="612"/>
                    <a:pt x="434" y="601"/>
                    <a:pt x="442" y="604"/>
                  </a:cubicBezTo>
                  <a:cubicBezTo>
                    <a:pt x="444" y="595"/>
                    <a:pt x="454" y="594"/>
                    <a:pt x="457" y="586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479" y="564"/>
                    <a:pt x="487" y="562"/>
                    <a:pt x="495" y="558"/>
                  </a:cubicBezTo>
                  <a:cubicBezTo>
                    <a:pt x="505" y="547"/>
                    <a:pt x="518" y="538"/>
                    <a:pt x="530" y="528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45" y="520"/>
                    <a:pt x="542" y="512"/>
                    <a:pt x="547" y="513"/>
                  </a:cubicBezTo>
                  <a:cubicBezTo>
                    <a:pt x="552" y="507"/>
                    <a:pt x="561" y="505"/>
                    <a:pt x="565" y="498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589" y="484"/>
                    <a:pt x="585" y="473"/>
                    <a:pt x="593" y="475"/>
                  </a:cubicBezTo>
                  <a:cubicBezTo>
                    <a:pt x="591" y="468"/>
                    <a:pt x="598" y="470"/>
                    <a:pt x="598" y="465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05" y="458"/>
                    <a:pt x="611" y="453"/>
                    <a:pt x="615" y="450"/>
                  </a:cubicBezTo>
                  <a:cubicBezTo>
                    <a:pt x="617" y="441"/>
                    <a:pt x="627" y="440"/>
                    <a:pt x="628" y="43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58" y="384"/>
                    <a:pt x="663" y="378"/>
                    <a:pt x="666" y="369"/>
                  </a:cubicBezTo>
                  <a:cubicBezTo>
                    <a:pt x="670" y="363"/>
                    <a:pt x="671" y="353"/>
                    <a:pt x="678" y="349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0" y="315"/>
                    <a:pt x="689" y="304"/>
                    <a:pt x="693" y="296"/>
                  </a:cubicBezTo>
                  <a:cubicBezTo>
                    <a:pt x="697" y="295"/>
                    <a:pt x="697" y="308"/>
                    <a:pt x="693" y="307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89" y="328"/>
                    <a:pt x="689" y="337"/>
                    <a:pt x="683" y="342"/>
                  </a:cubicBezTo>
                  <a:cubicBezTo>
                    <a:pt x="685" y="353"/>
                    <a:pt x="677" y="356"/>
                    <a:pt x="676" y="364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64" y="393"/>
                    <a:pt x="657" y="396"/>
                    <a:pt x="656" y="405"/>
                  </a:cubicBezTo>
                  <a:cubicBezTo>
                    <a:pt x="651" y="410"/>
                    <a:pt x="648" y="417"/>
                    <a:pt x="643" y="422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25" y="444"/>
                    <a:pt x="629" y="457"/>
                    <a:pt x="618" y="455"/>
                  </a:cubicBezTo>
                  <a:cubicBezTo>
                    <a:pt x="621" y="459"/>
                    <a:pt x="621" y="461"/>
                    <a:pt x="618" y="465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613" y="477"/>
                    <a:pt x="611" y="479"/>
                    <a:pt x="608" y="480"/>
                  </a:cubicBezTo>
                  <a:cubicBezTo>
                    <a:pt x="606" y="482"/>
                    <a:pt x="606" y="487"/>
                    <a:pt x="603" y="488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76" y="528"/>
                    <a:pt x="571" y="540"/>
                    <a:pt x="563" y="548"/>
                  </a:cubicBezTo>
                  <a:cubicBezTo>
                    <a:pt x="555" y="557"/>
                    <a:pt x="547" y="566"/>
                    <a:pt x="537" y="573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523" y="593"/>
                    <a:pt x="516" y="594"/>
                    <a:pt x="515" y="601"/>
                  </a:cubicBezTo>
                  <a:cubicBezTo>
                    <a:pt x="507" y="601"/>
                    <a:pt x="507" y="610"/>
                    <a:pt x="500" y="611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81" y="626"/>
                    <a:pt x="485" y="638"/>
                    <a:pt x="475" y="636"/>
                  </a:cubicBezTo>
                  <a:cubicBezTo>
                    <a:pt x="473" y="643"/>
                    <a:pt x="467" y="646"/>
                    <a:pt x="465" y="651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34" y="682"/>
                    <a:pt x="423" y="682"/>
                    <a:pt x="424" y="694"/>
                  </a:cubicBezTo>
                  <a:cubicBezTo>
                    <a:pt x="418" y="694"/>
                    <a:pt x="413" y="695"/>
                    <a:pt x="414" y="702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96" y="707"/>
                    <a:pt x="399" y="716"/>
                    <a:pt x="394" y="717"/>
                  </a:cubicBezTo>
                  <a:cubicBezTo>
                    <a:pt x="390" y="718"/>
                    <a:pt x="388" y="721"/>
                    <a:pt x="387" y="725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77" y="736"/>
                    <a:pt x="375" y="737"/>
                    <a:pt x="371" y="737"/>
                  </a:cubicBezTo>
                  <a:cubicBezTo>
                    <a:pt x="372" y="740"/>
                    <a:pt x="371" y="742"/>
                    <a:pt x="369" y="74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45" y="773"/>
                    <a:pt x="334" y="785"/>
                    <a:pt x="326" y="800"/>
                  </a:cubicBezTo>
                  <a:cubicBezTo>
                    <a:pt x="315" y="801"/>
                    <a:pt x="318" y="816"/>
                    <a:pt x="311" y="82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301" y="833"/>
                    <a:pt x="303" y="840"/>
                    <a:pt x="296" y="838"/>
                  </a:cubicBezTo>
                  <a:cubicBezTo>
                    <a:pt x="296" y="845"/>
                    <a:pt x="291" y="848"/>
                    <a:pt x="291" y="855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85" y="865"/>
                    <a:pt x="284" y="867"/>
                    <a:pt x="281" y="868"/>
                  </a:cubicBezTo>
                  <a:cubicBezTo>
                    <a:pt x="274" y="871"/>
                    <a:pt x="280" y="880"/>
                    <a:pt x="276" y="881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69" y="897"/>
                    <a:pt x="258" y="903"/>
                    <a:pt x="266" y="906"/>
                  </a:cubicBezTo>
                  <a:cubicBezTo>
                    <a:pt x="257" y="912"/>
                    <a:pt x="261" y="929"/>
                    <a:pt x="251" y="933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63" y="962"/>
                    <a:pt x="259" y="950"/>
                    <a:pt x="263" y="946"/>
                  </a:cubicBezTo>
                  <a:cubicBezTo>
                    <a:pt x="263" y="937"/>
                    <a:pt x="271" y="937"/>
                    <a:pt x="271" y="928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79" y="904"/>
                    <a:pt x="287" y="904"/>
                    <a:pt x="289" y="898"/>
                  </a:cubicBezTo>
                  <a:cubicBezTo>
                    <a:pt x="291" y="896"/>
                    <a:pt x="291" y="893"/>
                    <a:pt x="291" y="888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00" y="877"/>
                    <a:pt x="304" y="874"/>
                    <a:pt x="306" y="868"/>
                  </a:cubicBezTo>
                  <a:cubicBezTo>
                    <a:pt x="311" y="857"/>
                    <a:pt x="315" y="845"/>
                    <a:pt x="324" y="838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51" y="801"/>
                    <a:pt x="356" y="790"/>
                    <a:pt x="364" y="782"/>
                  </a:cubicBezTo>
                  <a:cubicBezTo>
                    <a:pt x="372" y="775"/>
                    <a:pt x="379" y="766"/>
                    <a:pt x="387" y="757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17" y="721"/>
                    <a:pt x="428" y="714"/>
                    <a:pt x="434" y="702"/>
                  </a:cubicBezTo>
                  <a:cubicBezTo>
                    <a:pt x="445" y="694"/>
                    <a:pt x="453" y="686"/>
                    <a:pt x="462" y="677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71" y="666"/>
                    <a:pt x="477" y="668"/>
                    <a:pt x="477" y="664"/>
                  </a:cubicBezTo>
                  <a:cubicBezTo>
                    <a:pt x="481" y="659"/>
                    <a:pt x="488" y="656"/>
                    <a:pt x="490" y="649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498" y="638"/>
                    <a:pt x="505" y="640"/>
                    <a:pt x="505" y="636"/>
                  </a:cubicBezTo>
                  <a:cubicBezTo>
                    <a:pt x="510" y="633"/>
                    <a:pt x="512" y="627"/>
                    <a:pt x="520" y="626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43" y="593"/>
                    <a:pt x="547" y="589"/>
                    <a:pt x="553" y="586"/>
                  </a:cubicBezTo>
                  <a:cubicBezTo>
                    <a:pt x="553" y="583"/>
                    <a:pt x="557" y="582"/>
                    <a:pt x="558" y="578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60" y="587"/>
                    <a:pt x="554" y="594"/>
                    <a:pt x="548" y="599"/>
                  </a:cubicBezTo>
                  <a:cubicBezTo>
                    <a:pt x="543" y="605"/>
                    <a:pt x="540" y="613"/>
                    <a:pt x="532" y="616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23" y="627"/>
                    <a:pt x="522" y="630"/>
                    <a:pt x="520" y="631"/>
                  </a:cubicBezTo>
                  <a:cubicBezTo>
                    <a:pt x="519" y="632"/>
                    <a:pt x="518" y="634"/>
                    <a:pt x="515" y="634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95" y="654"/>
                    <a:pt x="492" y="659"/>
                    <a:pt x="490" y="664"/>
                  </a:cubicBezTo>
                  <a:cubicBezTo>
                    <a:pt x="481" y="662"/>
                    <a:pt x="487" y="674"/>
                    <a:pt x="477" y="672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66" y="687"/>
                    <a:pt x="462" y="690"/>
                    <a:pt x="460" y="694"/>
                  </a:cubicBezTo>
                  <a:cubicBezTo>
                    <a:pt x="452" y="692"/>
                    <a:pt x="456" y="703"/>
                    <a:pt x="447" y="699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41" y="710"/>
                    <a:pt x="438" y="713"/>
                    <a:pt x="434" y="714"/>
                  </a:cubicBezTo>
                  <a:cubicBezTo>
                    <a:pt x="431" y="721"/>
                    <a:pt x="426" y="726"/>
                    <a:pt x="419" y="730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13" y="738"/>
                    <a:pt x="411" y="741"/>
                    <a:pt x="409" y="745"/>
                  </a:cubicBezTo>
                  <a:cubicBezTo>
                    <a:pt x="403" y="744"/>
                    <a:pt x="406" y="752"/>
                    <a:pt x="402" y="752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86" y="771"/>
                    <a:pt x="377" y="783"/>
                    <a:pt x="369" y="795"/>
                  </a:cubicBezTo>
                  <a:cubicBezTo>
                    <a:pt x="357" y="803"/>
                    <a:pt x="352" y="818"/>
                    <a:pt x="341" y="828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325" y="852"/>
                    <a:pt x="322" y="859"/>
                    <a:pt x="321" y="868"/>
                  </a:cubicBezTo>
                  <a:cubicBezTo>
                    <a:pt x="313" y="875"/>
                    <a:pt x="309" y="886"/>
                    <a:pt x="301" y="893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93" y="917"/>
                    <a:pt x="286" y="918"/>
                    <a:pt x="286" y="926"/>
                  </a:cubicBezTo>
                  <a:cubicBezTo>
                    <a:pt x="284" y="931"/>
                    <a:pt x="278" y="933"/>
                    <a:pt x="279" y="94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71" y="962"/>
                    <a:pt x="278" y="955"/>
                    <a:pt x="276" y="951"/>
                  </a:cubicBezTo>
                  <a:cubicBezTo>
                    <a:pt x="280" y="950"/>
                    <a:pt x="282" y="947"/>
                    <a:pt x="281" y="941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299" y="909"/>
                    <a:pt x="310" y="901"/>
                    <a:pt x="316" y="888"/>
                  </a:cubicBezTo>
                  <a:cubicBezTo>
                    <a:pt x="322" y="889"/>
                    <a:pt x="315" y="877"/>
                    <a:pt x="324" y="881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32" y="869"/>
                    <a:pt x="329" y="861"/>
                    <a:pt x="334" y="860"/>
                  </a:cubicBezTo>
                  <a:cubicBezTo>
                    <a:pt x="335" y="857"/>
                    <a:pt x="342" y="858"/>
                    <a:pt x="339" y="850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60" y="832"/>
                    <a:pt x="360" y="823"/>
                    <a:pt x="364" y="818"/>
                  </a:cubicBezTo>
                  <a:cubicBezTo>
                    <a:pt x="374" y="808"/>
                    <a:pt x="380" y="793"/>
                    <a:pt x="392" y="785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11" y="765"/>
                    <a:pt x="413" y="757"/>
                    <a:pt x="419" y="755"/>
                  </a:cubicBezTo>
                  <a:cubicBezTo>
                    <a:pt x="418" y="748"/>
                    <a:pt x="425" y="750"/>
                    <a:pt x="427" y="74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34" y="734"/>
                    <a:pt x="436" y="732"/>
                    <a:pt x="442" y="732"/>
                  </a:cubicBezTo>
                  <a:cubicBezTo>
                    <a:pt x="443" y="728"/>
                    <a:pt x="446" y="726"/>
                    <a:pt x="447" y="722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60" y="715"/>
                    <a:pt x="457" y="707"/>
                    <a:pt x="462" y="707"/>
                  </a:cubicBezTo>
                  <a:cubicBezTo>
                    <a:pt x="465" y="700"/>
                    <a:pt x="472" y="698"/>
                    <a:pt x="475" y="692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495" y="679"/>
                    <a:pt x="494" y="671"/>
                    <a:pt x="502" y="672"/>
                  </a:cubicBezTo>
                  <a:cubicBezTo>
                    <a:pt x="502" y="662"/>
                    <a:pt x="512" y="665"/>
                    <a:pt x="512" y="656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27" y="640"/>
                    <a:pt x="534" y="638"/>
                    <a:pt x="538" y="634"/>
                  </a:cubicBezTo>
                  <a:cubicBezTo>
                    <a:pt x="540" y="632"/>
                    <a:pt x="541" y="629"/>
                    <a:pt x="543" y="62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55" y="620"/>
                    <a:pt x="556" y="613"/>
                    <a:pt x="560" y="609"/>
                  </a:cubicBezTo>
                  <a:cubicBezTo>
                    <a:pt x="562" y="603"/>
                    <a:pt x="568" y="601"/>
                    <a:pt x="573" y="599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593" y="562"/>
                    <a:pt x="600" y="555"/>
                    <a:pt x="605" y="546"/>
                  </a:cubicBezTo>
                  <a:cubicBezTo>
                    <a:pt x="609" y="547"/>
                    <a:pt x="604" y="549"/>
                    <a:pt x="605" y="553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96" y="561"/>
                    <a:pt x="597" y="570"/>
                    <a:pt x="593" y="573"/>
                  </a:cubicBezTo>
                  <a:cubicBezTo>
                    <a:pt x="590" y="585"/>
                    <a:pt x="579" y="589"/>
                    <a:pt x="578" y="604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47" y="634"/>
                    <a:pt x="543" y="639"/>
                    <a:pt x="540" y="644"/>
                  </a:cubicBezTo>
                  <a:cubicBezTo>
                    <a:pt x="537" y="646"/>
                    <a:pt x="537" y="650"/>
                    <a:pt x="532" y="649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520" y="666"/>
                    <a:pt x="509" y="673"/>
                    <a:pt x="500" y="682"/>
                  </a:cubicBezTo>
                  <a:cubicBezTo>
                    <a:pt x="499" y="685"/>
                    <a:pt x="495" y="686"/>
                    <a:pt x="495" y="689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82" y="698"/>
                    <a:pt x="480" y="704"/>
                    <a:pt x="472" y="704"/>
                  </a:cubicBezTo>
                  <a:cubicBezTo>
                    <a:pt x="472" y="712"/>
                    <a:pt x="466" y="715"/>
                    <a:pt x="462" y="719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45" y="744"/>
                    <a:pt x="433" y="747"/>
                    <a:pt x="429" y="760"/>
                  </a:cubicBezTo>
                  <a:cubicBezTo>
                    <a:pt x="421" y="760"/>
                    <a:pt x="423" y="770"/>
                    <a:pt x="414" y="770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400" y="794"/>
                    <a:pt x="388" y="798"/>
                    <a:pt x="384" y="810"/>
                  </a:cubicBezTo>
                  <a:cubicBezTo>
                    <a:pt x="381" y="815"/>
                    <a:pt x="375" y="817"/>
                    <a:pt x="374" y="825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59" y="842"/>
                    <a:pt x="358" y="848"/>
                    <a:pt x="351" y="850"/>
                  </a:cubicBezTo>
                  <a:cubicBezTo>
                    <a:pt x="352" y="855"/>
                    <a:pt x="350" y="857"/>
                    <a:pt x="346" y="85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36" y="873"/>
                    <a:pt x="332" y="886"/>
                    <a:pt x="324" y="893"/>
                  </a:cubicBezTo>
                  <a:cubicBezTo>
                    <a:pt x="322" y="895"/>
                    <a:pt x="321" y="899"/>
                    <a:pt x="321" y="903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314" y="916"/>
                    <a:pt x="308" y="918"/>
                    <a:pt x="304" y="921"/>
                  </a:cubicBezTo>
                  <a:cubicBezTo>
                    <a:pt x="302" y="926"/>
                    <a:pt x="302" y="935"/>
                    <a:pt x="296" y="936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87" y="957"/>
                    <a:pt x="283" y="961"/>
                    <a:pt x="284" y="969"/>
                  </a:cubicBezTo>
                  <a:cubicBezTo>
                    <a:pt x="275" y="967"/>
                    <a:pt x="279" y="978"/>
                    <a:pt x="274" y="979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61" y="1023"/>
                    <a:pt x="255" y="1031"/>
                    <a:pt x="256" y="1047"/>
                  </a:cubicBezTo>
                  <a:cubicBezTo>
                    <a:pt x="250" y="1049"/>
                    <a:pt x="254" y="1061"/>
                    <a:pt x="248" y="1064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52" y="1081"/>
                    <a:pt x="250" y="1066"/>
                    <a:pt x="259" y="1062"/>
                  </a:cubicBezTo>
                  <a:cubicBezTo>
                    <a:pt x="261" y="1053"/>
                    <a:pt x="267" y="1047"/>
                    <a:pt x="269" y="1037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285" y="1012"/>
                    <a:pt x="285" y="1006"/>
                    <a:pt x="286" y="1001"/>
                  </a:cubicBezTo>
                  <a:cubicBezTo>
                    <a:pt x="290" y="999"/>
                    <a:pt x="290" y="993"/>
                    <a:pt x="291" y="989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15" y="951"/>
                    <a:pt x="320" y="947"/>
                    <a:pt x="321" y="938"/>
                  </a:cubicBezTo>
                  <a:cubicBezTo>
                    <a:pt x="328" y="935"/>
                    <a:pt x="329" y="930"/>
                    <a:pt x="326" y="923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39" y="921"/>
                    <a:pt x="337" y="914"/>
                    <a:pt x="344" y="916"/>
                  </a:cubicBezTo>
                  <a:cubicBezTo>
                    <a:pt x="347" y="902"/>
                    <a:pt x="360" y="898"/>
                    <a:pt x="364" y="886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77" y="869"/>
                    <a:pt x="379" y="866"/>
                    <a:pt x="382" y="865"/>
                  </a:cubicBezTo>
                  <a:cubicBezTo>
                    <a:pt x="384" y="863"/>
                    <a:pt x="383" y="859"/>
                    <a:pt x="387" y="858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13" y="826"/>
                    <a:pt x="422" y="826"/>
                    <a:pt x="422" y="818"/>
                  </a:cubicBezTo>
                  <a:cubicBezTo>
                    <a:pt x="427" y="819"/>
                    <a:pt x="425" y="813"/>
                    <a:pt x="429" y="81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41" y="806"/>
                    <a:pt x="440" y="796"/>
                    <a:pt x="447" y="795"/>
                  </a:cubicBezTo>
                  <a:cubicBezTo>
                    <a:pt x="450" y="790"/>
                    <a:pt x="453" y="784"/>
                    <a:pt x="460" y="782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489" y="748"/>
                    <a:pt x="497" y="739"/>
                    <a:pt x="505" y="729"/>
                  </a:cubicBezTo>
                  <a:cubicBezTo>
                    <a:pt x="509" y="725"/>
                    <a:pt x="512" y="720"/>
                    <a:pt x="515" y="714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33" y="705"/>
                    <a:pt x="523" y="711"/>
                    <a:pt x="522" y="714"/>
                  </a:cubicBezTo>
                  <a:cubicBezTo>
                    <a:pt x="520" y="718"/>
                    <a:pt x="518" y="722"/>
                    <a:pt x="515" y="724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508" y="731"/>
                    <a:pt x="508" y="734"/>
                    <a:pt x="507" y="737"/>
                  </a:cubicBezTo>
                  <a:cubicBezTo>
                    <a:pt x="502" y="738"/>
                    <a:pt x="502" y="744"/>
                    <a:pt x="497" y="745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80" y="771"/>
                    <a:pt x="478" y="775"/>
                    <a:pt x="472" y="775"/>
                  </a:cubicBezTo>
                  <a:cubicBezTo>
                    <a:pt x="473" y="781"/>
                    <a:pt x="468" y="783"/>
                    <a:pt x="467" y="78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454" y="809"/>
                    <a:pt x="440" y="808"/>
                    <a:pt x="440" y="820"/>
                  </a:cubicBezTo>
                  <a:cubicBezTo>
                    <a:pt x="412" y="845"/>
                    <a:pt x="385" y="872"/>
                    <a:pt x="364" y="903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51" y="917"/>
                    <a:pt x="351" y="924"/>
                    <a:pt x="346" y="926"/>
                  </a:cubicBezTo>
                  <a:cubicBezTo>
                    <a:pt x="343" y="929"/>
                    <a:pt x="343" y="936"/>
                    <a:pt x="336" y="936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22" y="953"/>
                    <a:pt x="321" y="965"/>
                    <a:pt x="314" y="971"/>
                  </a:cubicBezTo>
                  <a:cubicBezTo>
                    <a:pt x="311" y="975"/>
                    <a:pt x="311" y="981"/>
                    <a:pt x="306" y="984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02" y="1000"/>
                    <a:pt x="306" y="997"/>
                    <a:pt x="306" y="994"/>
                  </a:cubicBezTo>
                  <a:cubicBezTo>
                    <a:pt x="309" y="993"/>
                    <a:pt x="311" y="992"/>
                    <a:pt x="311" y="989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26" y="969"/>
                    <a:pt x="332" y="963"/>
                    <a:pt x="336" y="954"/>
                  </a:cubicBezTo>
                  <a:cubicBezTo>
                    <a:pt x="343" y="949"/>
                    <a:pt x="349" y="943"/>
                    <a:pt x="354" y="93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67" y="925"/>
                    <a:pt x="371" y="923"/>
                    <a:pt x="372" y="918"/>
                  </a:cubicBezTo>
                  <a:cubicBezTo>
                    <a:pt x="377" y="918"/>
                    <a:pt x="377" y="911"/>
                    <a:pt x="382" y="911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396" y="896"/>
                    <a:pt x="402" y="890"/>
                    <a:pt x="407" y="883"/>
                  </a:cubicBezTo>
                  <a:cubicBezTo>
                    <a:pt x="410" y="881"/>
                    <a:pt x="414" y="879"/>
                    <a:pt x="417" y="875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30" y="865"/>
                    <a:pt x="429" y="859"/>
                    <a:pt x="434" y="858"/>
                  </a:cubicBezTo>
                  <a:cubicBezTo>
                    <a:pt x="441" y="859"/>
                    <a:pt x="436" y="848"/>
                    <a:pt x="445" y="850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466" y="825"/>
                    <a:pt x="474" y="822"/>
                    <a:pt x="480" y="818"/>
                  </a:cubicBezTo>
                  <a:cubicBezTo>
                    <a:pt x="489" y="808"/>
                    <a:pt x="496" y="795"/>
                    <a:pt x="507" y="787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18" y="777"/>
                    <a:pt x="516" y="770"/>
                    <a:pt x="523" y="772"/>
                  </a:cubicBezTo>
                  <a:cubicBezTo>
                    <a:pt x="527" y="767"/>
                    <a:pt x="529" y="761"/>
                    <a:pt x="538" y="76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50" y="748"/>
                    <a:pt x="545" y="738"/>
                    <a:pt x="550" y="737"/>
                  </a:cubicBezTo>
                  <a:cubicBezTo>
                    <a:pt x="555" y="731"/>
                    <a:pt x="561" y="726"/>
                    <a:pt x="563" y="71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71" y="702"/>
                    <a:pt x="577" y="702"/>
                    <a:pt x="575" y="694"/>
                  </a:cubicBezTo>
                  <a:cubicBezTo>
                    <a:pt x="584" y="692"/>
                    <a:pt x="578" y="675"/>
                    <a:pt x="590" y="67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613" y="634"/>
                    <a:pt x="603" y="640"/>
                    <a:pt x="605" y="646"/>
                  </a:cubicBezTo>
                  <a:cubicBezTo>
                    <a:pt x="602" y="648"/>
                    <a:pt x="600" y="653"/>
                    <a:pt x="600" y="659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90" y="675"/>
                    <a:pt x="590" y="681"/>
                    <a:pt x="585" y="682"/>
                  </a:cubicBezTo>
                  <a:cubicBezTo>
                    <a:pt x="590" y="686"/>
                    <a:pt x="583" y="688"/>
                    <a:pt x="585" y="697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59" y="734"/>
                    <a:pt x="558" y="748"/>
                    <a:pt x="548" y="752"/>
                  </a:cubicBezTo>
                  <a:cubicBezTo>
                    <a:pt x="548" y="759"/>
                    <a:pt x="542" y="761"/>
                    <a:pt x="538" y="765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29" y="783"/>
                    <a:pt x="523" y="781"/>
                    <a:pt x="523" y="785"/>
                  </a:cubicBezTo>
                  <a:cubicBezTo>
                    <a:pt x="521" y="787"/>
                    <a:pt x="520" y="789"/>
                    <a:pt x="517" y="790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99" y="810"/>
                    <a:pt x="488" y="815"/>
                    <a:pt x="485" y="828"/>
                  </a:cubicBezTo>
                  <a:cubicBezTo>
                    <a:pt x="479" y="826"/>
                    <a:pt x="481" y="832"/>
                    <a:pt x="477" y="833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71" y="840"/>
                    <a:pt x="466" y="840"/>
                    <a:pt x="467" y="845"/>
                  </a:cubicBezTo>
                  <a:cubicBezTo>
                    <a:pt x="465" y="847"/>
                    <a:pt x="463" y="848"/>
                    <a:pt x="460" y="84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48" y="863"/>
                    <a:pt x="442" y="861"/>
                    <a:pt x="442" y="865"/>
                  </a:cubicBezTo>
                  <a:cubicBezTo>
                    <a:pt x="441" y="868"/>
                    <a:pt x="437" y="867"/>
                    <a:pt x="437" y="870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423" y="886"/>
                    <a:pt x="416" y="887"/>
                    <a:pt x="414" y="893"/>
                  </a:cubicBezTo>
                  <a:cubicBezTo>
                    <a:pt x="404" y="899"/>
                    <a:pt x="400" y="911"/>
                    <a:pt x="389" y="916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74" y="930"/>
                    <a:pt x="374" y="938"/>
                    <a:pt x="367" y="938"/>
                  </a:cubicBezTo>
                  <a:cubicBezTo>
                    <a:pt x="363" y="942"/>
                    <a:pt x="362" y="949"/>
                    <a:pt x="357" y="951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37" y="969"/>
                    <a:pt x="332" y="979"/>
                    <a:pt x="326" y="989"/>
                  </a:cubicBezTo>
                  <a:cubicBezTo>
                    <a:pt x="323" y="993"/>
                    <a:pt x="318" y="996"/>
                    <a:pt x="316" y="1001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302" y="1025"/>
                    <a:pt x="295" y="1033"/>
                    <a:pt x="289" y="1042"/>
                  </a:cubicBezTo>
                  <a:cubicBezTo>
                    <a:pt x="287" y="1044"/>
                    <a:pt x="286" y="1047"/>
                    <a:pt x="286" y="1052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78" y="1057"/>
                    <a:pt x="280" y="1064"/>
                    <a:pt x="276" y="1064"/>
                  </a:cubicBezTo>
                  <a:cubicBezTo>
                    <a:pt x="273" y="1065"/>
                    <a:pt x="274" y="1069"/>
                    <a:pt x="274" y="1072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8" y="1113"/>
                    <a:pt x="251" y="1116"/>
                    <a:pt x="251" y="1127"/>
                  </a:cubicBezTo>
                  <a:cubicBezTo>
                    <a:pt x="245" y="1132"/>
                    <a:pt x="248" y="1146"/>
                    <a:pt x="244" y="1152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58" y="1127"/>
                    <a:pt x="262" y="1121"/>
                    <a:pt x="266" y="1115"/>
                  </a:cubicBezTo>
                  <a:cubicBezTo>
                    <a:pt x="274" y="1103"/>
                    <a:pt x="278" y="1088"/>
                    <a:pt x="289" y="1079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02" y="1053"/>
                    <a:pt x="305" y="1047"/>
                    <a:pt x="311" y="1044"/>
                  </a:cubicBezTo>
                  <a:cubicBezTo>
                    <a:pt x="308" y="1036"/>
                    <a:pt x="315" y="1038"/>
                    <a:pt x="316" y="1034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26" y="1023"/>
                    <a:pt x="327" y="1020"/>
                    <a:pt x="326" y="1014"/>
                  </a:cubicBezTo>
                  <a:cubicBezTo>
                    <a:pt x="330" y="1013"/>
                    <a:pt x="332" y="1011"/>
                    <a:pt x="331" y="1006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50" y="992"/>
                    <a:pt x="347" y="984"/>
                    <a:pt x="352" y="984"/>
                  </a:cubicBezTo>
                  <a:cubicBezTo>
                    <a:pt x="354" y="982"/>
                    <a:pt x="355" y="979"/>
                    <a:pt x="357" y="976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374" y="957"/>
                    <a:pt x="374" y="950"/>
                    <a:pt x="382" y="948"/>
                  </a:cubicBezTo>
                  <a:cubicBezTo>
                    <a:pt x="397" y="928"/>
                    <a:pt x="420" y="916"/>
                    <a:pt x="435" y="896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53" y="878"/>
                    <a:pt x="455" y="872"/>
                    <a:pt x="462" y="870"/>
                  </a:cubicBezTo>
                  <a:cubicBezTo>
                    <a:pt x="459" y="862"/>
                    <a:pt x="470" y="868"/>
                    <a:pt x="467" y="86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478" y="850"/>
                    <a:pt x="482" y="846"/>
                    <a:pt x="487" y="843"/>
                  </a:cubicBezTo>
                  <a:cubicBezTo>
                    <a:pt x="489" y="835"/>
                    <a:pt x="499" y="836"/>
                    <a:pt x="500" y="828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23" y="808"/>
                    <a:pt x="529" y="797"/>
                    <a:pt x="540" y="790"/>
                  </a:cubicBezTo>
                  <a:cubicBezTo>
                    <a:pt x="544" y="776"/>
                    <a:pt x="556" y="769"/>
                    <a:pt x="560" y="75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73" y="735"/>
                    <a:pt x="575" y="733"/>
                    <a:pt x="578" y="732"/>
                  </a:cubicBezTo>
                  <a:cubicBezTo>
                    <a:pt x="577" y="727"/>
                    <a:pt x="578" y="724"/>
                    <a:pt x="583" y="724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77" y="738"/>
                    <a:pt x="579" y="744"/>
                    <a:pt x="575" y="745"/>
                  </a:cubicBezTo>
                  <a:cubicBezTo>
                    <a:pt x="572" y="751"/>
                    <a:pt x="571" y="759"/>
                    <a:pt x="565" y="762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43" y="801"/>
                    <a:pt x="535" y="803"/>
                    <a:pt x="533" y="810"/>
                  </a:cubicBezTo>
                  <a:cubicBezTo>
                    <a:pt x="531" y="816"/>
                    <a:pt x="524" y="818"/>
                    <a:pt x="520" y="823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502" y="841"/>
                    <a:pt x="498" y="845"/>
                    <a:pt x="495" y="850"/>
                  </a:cubicBezTo>
                  <a:cubicBezTo>
                    <a:pt x="477" y="867"/>
                    <a:pt x="460" y="886"/>
                    <a:pt x="442" y="903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34" y="914"/>
                    <a:pt x="430" y="915"/>
                    <a:pt x="430" y="918"/>
                  </a:cubicBezTo>
                  <a:cubicBezTo>
                    <a:pt x="424" y="917"/>
                    <a:pt x="426" y="923"/>
                    <a:pt x="422" y="923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409" y="933"/>
                    <a:pt x="407" y="939"/>
                    <a:pt x="402" y="943"/>
                  </a:cubicBezTo>
                  <a:cubicBezTo>
                    <a:pt x="395" y="945"/>
                    <a:pt x="396" y="954"/>
                    <a:pt x="387" y="954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59" y="987"/>
                    <a:pt x="362" y="995"/>
                    <a:pt x="357" y="994"/>
                  </a:cubicBezTo>
                  <a:cubicBezTo>
                    <a:pt x="356" y="997"/>
                    <a:pt x="352" y="998"/>
                    <a:pt x="352" y="1001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332" y="1030"/>
                    <a:pt x="324" y="1046"/>
                    <a:pt x="311" y="1057"/>
                  </a:cubicBezTo>
                  <a:cubicBezTo>
                    <a:pt x="308" y="1065"/>
                    <a:pt x="304" y="1073"/>
                    <a:pt x="299" y="1079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82" y="1107"/>
                    <a:pt x="279" y="1116"/>
                    <a:pt x="274" y="1122"/>
                  </a:cubicBezTo>
                  <a:cubicBezTo>
                    <a:pt x="271" y="1131"/>
                    <a:pt x="266" y="1138"/>
                    <a:pt x="261" y="1145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9" y="1156"/>
                    <a:pt x="254" y="1167"/>
                    <a:pt x="249" y="1168"/>
                  </a:cubicBezTo>
                  <a:cubicBezTo>
                    <a:pt x="245" y="1175"/>
                    <a:pt x="244" y="1185"/>
                    <a:pt x="238" y="1190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48" y="1213"/>
                    <a:pt x="246" y="1200"/>
                    <a:pt x="254" y="1195"/>
                  </a:cubicBezTo>
                  <a:cubicBezTo>
                    <a:pt x="253" y="1189"/>
                    <a:pt x="255" y="1185"/>
                    <a:pt x="259" y="1183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67" y="1161"/>
                    <a:pt x="269" y="1152"/>
                    <a:pt x="276" y="1147"/>
                  </a:cubicBezTo>
                  <a:cubicBezTo>
                    <a:pt x="278" y="1138"/>
                    <a:pt x="283" y="1131"/>
                    <a:pt x="289" y="1125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04" y="1093"/>
                    <a:pt x="312" y="1089"/>
                    <a:pt x="314" y="1079"/>
                  </a:cubicBezTo>
                  <a:cubicBezTo>
                    <a:pt x="322" y="1075"/>
                    <a:pt x="325" y="1067"/>
                    <a:pt x="329" y="1059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51" y="1037"/>
                    <a:pt x="354" y="1028"/>
                    <a:pt x="359" y="1021"/>
                  </a:cubicBezTo>
                  <a:cubicBezTo>
                    <a:pt x="360" y="1016"/>
                    <a:pt x="364" y="1015"/>
                    <a:pt x="367" y="1011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383" y="998"/>
                    <a:pt x="383" y="987"/>
                    <a:pt x="392" y="984"/>
                  </a:cubicBezTo>
                  <a:cubicBezTo>
                    <a:pt x="397" y="978"/>
                    <a:pt x="404" y="974"/>
                    <a:pt x="407" y="966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19" y="955"/>
                    <a:pt x="424" y="954"/>
                    <a:pt x="425" y="948"/>
                  </a:cubicBezTo>
                  <a:cubicBezTo>
                    <a:pt x="431" y="944"/>
                    <a:pt x="438" y="938"/>
                    <a:pt x="445" y="933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478" y="892"/>
                    <a:pt x="488" y="894"/>
                    <a:pt x="487" y="885"/>
                  </a:cubicBezTo>
                  <a:cubicBezTo>
                    <a:pt x="493" y="884"/>
                    <a:pt x="494" y="877"/>
                    <a:pt x="500" y="875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33" y="848"/>
                    <a:pt x="531" y="831"/>
                    <a:pt x="543" y="828"/>
                  </a:cubicBezTo>
                  <a:cubicBezTo>
                    <a:pt x="545" y="823"/>
                    <a:pt x="549" y="819"/>
                    <a:pt x="553" y="815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66" y="801"/>
                    <a:pt x="568" y="795"/>
                    <a:pt x="570" y="790"/>
                  </a:cubicBezTo>
                  <a:cubicBezTo>
                    <a:pt x="574" y="786"/>
                    <a:pt x="578" y="782"/>
                    <a:pt x="580" y="777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07" y="744"/>
                    <a:pt x="609" y="731"/>
                    <a:pt x="618" y="724"/>
                  </a:cubicBezTo>
                  <a:cubicBezTo>
                    <a:pt x="621" y="719"/>
                    <a:pt x="622" y="714"/>
                    <a:pt x="628" y="712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41" y="699"/>
                    <a:pt x="630" y="703"/>
                    <a:pt x="633" y="709"/>
                  </a:cubicBezTo>
                  <a:cubicBezTo>
                    <a:pt x="630" y="711"/>
                    <a:pt x="628" y="715"/>
                    <a:pt x="628" y="719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624" y="735"/>
                    <a:pt x="612" y="729"/>
                    <a:pt x="616" y="737"/>
                  </a:cubicBezTo>
                  <a:cubicBezTo>
                    <a:pt x="613" y="745"/>
                    <a:pt x="606" y="749"/>
                    <a:pt x="603" y="75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90" y="780"/>
                    <a:pt x="584" y="780"/>
                    <a:pt x="583" y="785"/>
                  </a:cubicBezTo>
                  <a:cubicBezTo>
                    <a:pt x="577" y="784"/>
                    <a:pt x="584" y="796"/>
                    <a:pt x="575" y="79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57" y="815"/>
                    <a:pt x="560" y="827"/>
                    <a:pt x="550" y="828"/>
                  </a:cubicBezTo>
                  <a:cubicBezTo>
                    <a:pt x="549" y="837"/>
                    <a:pt x="544" y="841"/>
                    <a:pt x="538" y="845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8" y="864"/>
                    <a:pt x="520" y="871"/>
                    <a:pt x="518" y="873"/>
                  </a:cubicBezTo>
                  <a:cubicBezTo>
                    <a:pt x="511" y="871"/>
                    <a:pt x="513" y="878"/>
                    <a:pt x="507" y="878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97" y="890"/>
                    <a:pt x="495" y="893"/>
                    <a:pt x="492" y="896"/>
                  </a:cubicBezTo>
                  <a:cubicBezTo>
                    <a:pt x="487" y="895"/>
                    <a:pt x="490" y="903"/>
                    <a:pt x="485" y="903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70" y="914"/>
                    <a:pt x="468" y="923"/>
                    <a:pt x="462" y="928"/>
                  </a:cubicBezTo>
                  <a:cubicBezTo>
                    <a:pt x="460" y="931"/>
                    <a:pt x="457" y="933"/>
                    <a:pt x="455" y="936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48" y="949"/>
                    <a:pt x="440" y="946"/>
                    <a:pt x="440" y="951"/>
                  </a:cubicBezTo>
                  <a:cubicBezTo>
                    <a:pt x="437" y="953"/>
                    <a:pt x="435" y="956"/>
                    <a:pt x="432" y="959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22" y="969"/>
                    <a:pt x="417" y="969"/>
                    <a:pt x="420" y="976"/>
                  </a:cubicBezTo>
                  <a:cubicBezTo>
                    <a:pt x="412" y="978"/>
                    <a:pt x="407" y="983"/>
                    <a:pt x="402" y="989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89" y="996"/>
                    <a:pt x="392" y="1004"/>
                    <a:pt x="387" y="1004"/>
                  </a:cubicBezTo>
                  <a:cubicBezTo>
                    <a:pt x="383" y="1006"/>
                    <a:pt x="382" y="1009"/>
                    <a:pt x="382" y="1014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68" y="1024"/>
                    <a:pt x="367" y="1033"/>
                    <a:pt x="362" y="1037"/>
                  </a:cubicBezTo>
                  <a:cubicBezTo>
                    <a:pt x="354" y="1049"/>
                    <a:pt x="343" y="1058"/>
                    <a:pt x="337" y="1072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15" y="1086"/>
                    <a:pt x="322" y="1098"/>
                    <a:pt x="316" y="1097"/>
                  </a:cubicBezTo>
                  <a:cubicBezTo>
                    <a:pt x="313" y="1098"/>
                    <a:pt x="312" y="1101"/>
                    <a:pt x="309" y="1102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305" y="1111"/>
                    <a:pt x="304" y="1114"/>
                    <a:pt x="304" y="1117"/>
                  </a:cubicBezTo>
                  <a:cubicBezTo>
                    <a:pt x="299" y="1119"/>
                    <a:pt x="299" y="1126"/>
                    <a:pt x="296" y="1130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88" y="1147"/>
                    <a:pt x="283" y="1149"/>
                    <a:pt x="284" y="1155"/>
                  </a:cubicBezTo>
                  <a:cubicBezTo>
                    <a:pt x="277" y="1155"/>
                    <a:pt x="280" y="1164"/>
                    <a:pt x="276" y="1168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65" y="1187"/>
                    <a:pt x="263" y="1197"/>
                    <a:pt x="261" y="1208"/>
                  </a:cubicBezTo>
                  <a:cubicBezTo>
                    <a:pt x="252" y="1212"/>
                    <a:pt x="252" y="1226"/>
                    <a:pt x="246" y="1233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47" y="1261"/>
                    <a:pt x="249" y="1260"/>
                    <a:pt x="249" y="1258"/>
                  </a:cubicBezTo>
                  <a:cubicBezTo>
                    <a:pt x="249" y="1256"/>
                    <a:pt x="251" y="1256"/>
                    <a:pt x="251" y="1253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61" y="1237"/>
                    <a:pt x="264" y="1231"/>
                    <a:pt x="269" y="1225"/>
                  </a:cubicBezTo>
                  <a:cubicBezTo>
                    <a:pt x="268" y="1220"/>
                    <a:pt x="269" y="1216"/>
                    <a:pt x="274" y="1215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279" y="1196"/>
                    <a:pt x="289" y="1196"/>
                    <a:pt x="289" y="1185"/>
                  </a:cubicBezTo>
                  <a:cubicBezTo>
                    <a:pt x="299" y="1175"/>
                    <a:pt x="305" y="1161"/>
                    <a:pt x="314" y="1150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28" y="1124"/>
                    <a:pt x="334" y="1121"/>
                    <a:pt x="334" y="1112"/>
                  </a:cubicBezTo>
                  <a:cubicBezTo>
                    <a:pt x="342" y="1109"/>
                    <a:pt x="343" y="1097"/>
                    <a:pt x="352" y="1094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71" y="1070"/>
                    <a:pt x="374" y="1060"/>
                    <a:pt x="379" y="1054"/>
                  </a:cubicBezTo>
                  <a:cubicBezTo>
                    <a:pt x="382" y="1051"/>
                    <a:pt x="386" y="1049"/>
                    <a:pt x="387" y="104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398" y="1034"/>
                    <a:pt x="399" y="1030"/>
                    <a:pt x="402" y="1027"/>
                  </a:cubicBezTo>
                  <a:cubicBezTo>
                    <a:pt x="405" y="1026"/>
                    <a:pt x="404" y="1021"/>
                    <a:pt x="407" y="1021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14" y="1017"/>
                    <a:pt x="414" y="1014"/>
                    <a:pt x="415" y="1011"/>
                  </a:cubicBezTo>
                  <a:cubicBezTo>
                    <a:pt x="417" y="1012"/>
                    <a:pt x="419" y="1011"/>
                    <a:pt x="420" y="1009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34" y="997"/>
                    <a:pt x="434" y="985"/>
                    <a:pt x="445" y="984"/>
                  </a:cubicBezTo>
                  <a:cubicBezTo>
                    <a:pt x="446" y="974"/>
                    <a:pt x="454" y="971"/>
                    <a:pt x="457" y="964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490" y="934"/>
                    <a:pt x="497" y="932"/>
                    <a:pt x="497" y="923"/>
                  </a:cubicBezTo>
                  <a:cubicBezTo>
                    <a:pt x="506" y="924"/>
                    <a:pt x="506" y="915"/>
                    <a:pt x="513" y="913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23" y="905"/>
                    <a:pt x="524" y="901"/>
                    <a:pt x="528" y="901"/>
                  </a:cubicBezTo>
                  <a:cubicBezTo>
                    <a:pt x="527" y="892"/>
                    <a:pt x="540" y="897"/>
                    <a:pt x="540" y="888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74" y="866"/>
                    <a:pt x="565" y="872"/>
                    <a:pt x="565" y="875"/>
                  </a:cubicBezTo>
                  <a:cubicBezTo>
                    <a:pt x="561" y="876"/>
                    <a:pt x="563" y="883"/>
                    <a:pt x="555" y="880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45" y="890"/>
                    <a:pt x="547" y="897"/>
                    <a:pt x="540" y="896"/>
                  </a:cubicBezTo>
                  <a:cubicBezTo>
                    <a:pt x="532" y="898"/>
                    <a:pt x="532" y="909"/>
                    <a:pt x="523" y="911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507" y="931"/>
                    <a:pt x="501" y="931"/>
                    <a:pt x="500" y="936"/>
                  </a:cubicBezTo>
                  <a:cubicBezTo>
                    <a:pt x="500" y="941"/>
                    <a:pt x="492" y="938"/>
                    <a:pt x="492" y="943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65" y="967"/>
                    <a:pt x="458" y="981"/>
                    <a:pt x="447" y="991"/>
                  </a:cubicBezTo>
                  <a:cubicBezTo>
                    <a:pt x="445" y="995"/>
                    <a:pt x="443" y="999"/>
                    <a:pt x="440" y="1001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428" y="1015"/>
                    <a:pt x="423" y="1020"/>
                    <a:pt x="420" y="1026"/>
                  </a:cubicBezTo>
                  <a:cubicBezTo>
                    <a:pt x="407" y="1035"/>
                    <a:pt x="398" y="1047"/>
                    <a:pt x="389" y="105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55" y="1109"/>
                    <a:pt x="341" y="1116"/>
                    <a:pt x="339" y="1135"/>
                  </a:cubicBezTo>
                  <a:cubicBezTo>
                    <a:pt x="332" y="1137"/>
                    <a:pt x="331" y="1145"/>
                    <a:pt x="327" y="1150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20" y="1163"/>
                    <a:pt x="317" y="1164"/>
                    <a:pt x="316" y="1167"/>
                  </a:cubicBezTo>
                  <a:cubicBezTo>
                    <a:pt x="311" y="1171"/>
                    <a:pt x="311" y="1180"/>
                    <a:pt x="304" y="1183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83" y="1208"/>
                    <a:pt x="282" y="1225"/>
                    <a:pt x="274" y="1235"/>
                  </a:cubicBezTo>
                  <a:cubicBezTo>
                    <a:pt x="272" y="1243"/>
                    <a:pt x="268" y="1248"/>
                    <a:pt x="264" y="1253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7" y="1265"/>
                    <a:pt x="257" y="1270"/>
                    <a:pt x="254" y="1271"/>
                  </a:cubicBezTo>
                  <a:cubicBezTo>
                    <a:pt x="251" y="1284"/>
                    <a:pt x="261" y="1284"/>
                    <a:pt x="256" y="129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47" y="1300"/>
                    <a:pt x="248" y="1305"/>
                    <a:pt x="249" y="1319"/>
                  </a:cubicBezTo>
                  <a:cubicBezTo>
                    <a:pt x="257" y="1316"/>
                    <a:pt x="255" y="1303"/>
                    <a:pt x="261" y="1298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273" y="1245"/>
                    <a:pt x="300" y="1234"/>
                    <a:pt x="306" y="1200"/>
                  </a:cubicBezTo>
                  <a:cubicBezTo>
                    <a:pt x="317" y="1196"/>
                    <a:pt x="318" y="1182"/>
                    <a:pt x="327" y="1175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34" y="1152"/>
                    <a:pt x="339" y="1150"/>
                    <a:pt x="342" y="1145"/>
                  </a:cubicBezTo>
                  <a:cubicBezTo>
                    <a:pt x="343" y="1139"/>
                    <a:pt x="348" y="1136"/>
                    <a:pt x="352" y="1132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66" y="1116"/>
                    <a:pt x="364" y="1107"/>
                    <a:pt x="369" y="1105"/>
                  </a:cubicBezTo>
                  <a:cubicBezTo>
                    <a:pt x="374" y="1102"/>
                    <a:pt x="375" y="1095"/>
                    <a:pt x="379" y="1092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08" y="1060"/>
                    <a:pt x="416" y="1053"/>
                    <a:pt x="422" y="1044"/>
                  </a:cubicBezTo>
                  <a:cubicBezTo>
                    <a:pt x="438" y="1030"/>
                    <a:pt x="453" y="1015"/>
                    <a:pt x="467" y="999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82" y="993"/>
                    <a:pt x="483" y="990"/>
                    <a:pt x="485" y="989"/>
                  </a:cubicBezTo>
                  <a:cubicBezTo>
                    <a:pt x="486" y="988"/>
                    <a:pt x="487" y="986"/>
                    <a:pt x="490" y="986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12" y="967"/>
                    <a:pt x="514" y="963"/>
                    <a:pt x="520" y="963"/>
                  </a:cubicBezTo>
                  <a:cubicBezTo>
                    <a:pt x="524" y="961"/>
                    <a:pt x="525" y="957"/>
                    <a:pt x="528" y="953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40" y="942"/>
                    <a:pt x="544" y="940"/>
                    <a:pt x="548" y="938"/>
                  </a:cubicBezTo>
                  <a:cubicBezTo>
                    <a:pt x="548" y="936"/>
                    <a:pt x="553" y="937"/>
                    <a:pt x="553" y="933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59" y="926"/>
                    <a:pt x="563" y="924"/>
                    <a:pt x="565" y="921"/>
                  </a:cubicBezTo>
                  <a:cubicBezTo>
                    <a:pt x="572" y="916"/>
                    <a:pt x="578" y="910"/>
                    <a:pt x="583" y="903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618" y="867"/>
                    <a:pt x="616" y="882"/>
                    <a:pt x="611" y="880"/>
                  </a:cubicBezTo>
                  <a:cubicBezTo>
                    <a:pt x="608" y="885"/>
                    <a:pt x="604" y="889"/>
                    <a:pt x="601" y="893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94" y="902"/>
                    <a:pt x="592" y="903"/>
                    <a:pt x="588" y="903"/>
                  </a:cubicBezTo>
                  <a:cubicBezTo>
                    <a:pt x="589" y="911"/>
                    <a:pt x="581" y="910"/>
                    <a:pt x="581" y="916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67" y="932"/>
                    <a:pt x="559" y="930"/>
                    <a:pt x="560" y="938"/>
                  </a:cubicBezTo>
                  <a:cubicBezTo>
                    <a:pt x="552" y="937"/>
                    <a:pt x="553" y="946"/>
                    <a:pt x="548" y="948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36" y="964"/>
                    <a:pt x="526" y="962"/>
                    <a:pt x="525" y="969"/>
                  </a:cubicBezTo>
                  <a:cubicBezTo>
                    <a:pt x="521" y="971"/>
                    <a:pt x="518" y="975"/>
                    <a:pt x="513" y="976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88" y="1002"/>
                    <a:pt x="478" y="1000"/>
                    <a:pt x="477" y="1006"/>
                  </a:cubicBezTo>
                  <a:cubicBezTo>
                    <a:pt x="474" y="1010"/>
                    <a:pt x="467" y="1009"/>
                    <a:pt x="467" y="101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54" y="1032"/>
                    <a:pt x="446" y="1031"/>
                    <a:pt x="447" y="1039"/>
                  </a:cubicBezTo>
                  <a:cubicBezTo>
                    <a:pt x="443" y="1039"/>
                    <a:pt x="441" y="1041"/>
                    <a:pt x="440" y="1044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430" y="1055"/>
                    <a:pt x="423" y="1055"/>
                    <a:pt x="422" y="1062"/>
                  </a:cubicBezTo>
                  <a:cubicBezTo>
                    <a:pt x="409" y="1065"/>
                    <a:pt x="408" y="1079"/>
                    <a:pt x="397" y="1084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91" y="1095"/>
                    <a:pt x="387" y="1096"/>
                    <a:pt x="387" y="1099"/>
                  </a:cubicBezTo>
                  <a:cubicBezTo>
                    <a:pt x="383" y="1103"/>
                    <a:pt x="379" y="1106"/>
                    <a:pt x="377" y="111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61" y="1129"/>
                    <a:pt x="359" y="1135"/>
                    <a:pt x="357" y="1140"/>
                  </a:cubicBezTo>
                  <a:cubicBezTo>
                    <a:pt x="353" y="1144"/>
                    <a:pt x="351" y="1151"/>
                    <a:pt x="347" y="1155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33" y="1179"/>
                    <a:pt x="329" y="1192"/>
                    <a:pt x="322" y="1200"/>
                  </a:cubicBezTo>
                  <a:cubicBezTo>
                    <a:pt x="314" y="1209"/>
                    <a:pt x="312" y="1222"/>
                    <a:pt x="304" y="123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89" y="1248"/>
                    <a:pt x="294" y="1261"/>
                    <a:pt x="286" y="1261"/>
                  </a:cubicBezTo>
                  <a:cubicBezTo>
                    <a:pt x="288" y="1268"/>
                    <a:pt x="283" y="1267"/>
                    <a:pt x="284" y="1273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76" y="1294"/>
                    <a:pt x="269" y="1305"/>
                    <a:pt x="264" y="1318"/>
                  </a:cubicBezTo>
                  <a:cubicBezTo>
                    <a:pt x="259" y="1331"/>
                    <a:pt x="254" y="1344"/>
                    <a:pt x="249" y="1356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59" y="1383"/>
                    <a:pt x="259" y="1375"/>
                    <a:pt x="261" y="1369"/>
                  </a:cubicBezTo>
                  <a:cubicBezTo>
                    <a:pt x="265" y="1368"/>
                    <a:pt x="263" y="1363"/>
                    <a:pt x="264" y="1359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73" y="1341"/>
                    <a:pt x="276" y="1328"/>
                    <a:pt x="281" y="1318"/>
                  </a:cubicBezTo>
                  <a:cubicBezTo>
                    <a:pt x="286" y="1308"/>
                    <a:pt x="289" y="1296"/>
                    <a:pt x="294" y="1286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299" y="1278"/>
                    <a:pt x="300" y="1276"/>
                    <a:pt x="301" y="1276"/>
                  </a:cubicBezTo>
                  <a:cubicBezTo>
                    <a:pt x="301" y="1269"/>
                    <a:pt x="305" y="1268"/>
                    <a:pt x="306" y="1263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16" y="1250"/>
                    <a:pt x="317" y="1246"/>
                    <a:pt x="317" y="1240"/>
                  </a:cubicBezTo>
                  <a:cubicBezTo>
                    <a:pt x="323" y="1240"/>
                    <a:pt x="324" y="1233"/>
                    <a:pt x="327" y="1228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41" y="1215"/>
                    <a:pt x="339" y="1205"/>
                    <a:pt x="344" y="1203"/>
                  </a:cubicBezTo>
                  <a:cubicBezTo>
                    <a:pt x="346" y="1197"/>
                    <a:pt x="350" y="1195"/>
                    <a:pt x="349" y="1188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371" y="1163"/>
                    <a:pt x="378" y="1159"/>
                    <a:pt x="379" y="1150"/>
                  </a:cubicBezTo>
                  <a:cubicBezTo>
                    <a:pt x="387" y="1145"/>
                    <a:pt x="388" y="1135"/>
                    <a:pt x="394" y="113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13" y="1110"/>
                    <a:pt x="415" y="1105"/>
                    <a:pt x="417" y="1102"/>
                  </a:cubicBezTo>
                  <a:cubicBezTo>
                    <a:pt x="419" y="1101"/>
                    <a:pt x="420" y="1098"/>
                    <a:pt x="422" y="1097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29" y="1085"/>
                    <a:pt x="436" y="1082"/>
                    <a:pt x="442" y="1077"/>
                  </a:cubicBezTo>
                  <a:cubicBezTo>
                    <a:pt x="443" y="1072"/>
                    <a:pt x="447" y="1070"/>
                    <a:pt x="450" y="1067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62" y="1056"/>
                    <a:pt x="462" y="1050"/>
                    <a:pt x="467" y="1049"/>
                  </a:cubicBezTo>
                  <a:cubicBezTo>
                    <a:pt x="467" y="1043"/>
                    <a:pt x="475" y="1046"/>
                    <a:pt x="475" y="1042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56" y="975"/>
                    <a:pt x="560" y="967"/>
                    <a:pt x="565" y="961"/>
                  </a:cubicBezTo>
                  <a:cubicBezTo>
                    <a:pt x="569" y="953"/>
                    <a:pt x="577" y="951"/>
                    <a:pt x="581" y="943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04" y="923"/>
                    <a:pt x="601" y="909"/>
                    <a:pt x="613" y="911"/>
                  </a:cubicBezTo>
                  <a:cubicBezTo>
                    <a:pt x="614" y="903"/>
                    <a:pt x="615" y="896"/>
                    <a:pt x="623" y="895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15" y="906"/>
                    <a:pt x="617" y="913"/>
                    <a:pt x="613" y="913"/>
                  </a:cubicBezTo>
                  <a:cubicBezTo>
                    <a:pt x="611" y="916"/>
                    <a:pt x="608" y="918"/>
                    <a:pt x="606" y="921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94" y="939"/>
                    <a:pt x="586" y="949"/>
                    <a:pt x="578" y="958"/>
                  </a:cubicBezTo>
                  <a:cubicBezTo>
                    <a:pt x="573" y="963"/>
                    <a:pt x="569" y="968"/>
                    <a:pt x="565" y="974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44" y="997"/>
                    <a:pt x="534" y="1005"/>
                    <a:pt x="525" y="1014"/>
                  </a:cubicBezTo>
                  <a:cubicBezTo>
                    <a:pt x="524" y="1017"/>
                    <a:pt x="516" y="1014"/>
                    <a:pt x="515" y="101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505" y="1031"/>
                    <a:pt x="497" y="1032"/>
                    <a:pt x="493" y="1036"/>
                  </a:cubicBezTo>
                  <a:cubicBezTo>
                    <a:pt x="488" y="1042"/>
                    <a:pt x="486" y="1048"/>
                    <a:pt x="477" y="1049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66" y="1072"/>
                    <a:pt x="454" y="1069"/>
                    <a:pt x="455" y="1079"/>
                  </a:cubicBezTo>
                  <a:cubicBezTo>
                    <a:pt x="448" y="1081"/>
                    <a:pt x="449" y="1090"/>
                    <a:pt x="440" y="1089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29" y="1110"/>
                    <a:pt x="422" y="1108"/>
                    <a:pt x="422" y="1112"/>
                  </a:cubicBezTo>
                  <a:cubicBezTo>
                    <a:pt x="419" y="1113"/>
                    <a:pt x="420" y="1118"/>
                    <a:pt x="420" y="1122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401" y="1134"/>
                    <a:pt x="400" y="1140"/>
                    <a:pt x="397" y="1145"/>
                  </a:cubicBezTo>
                  <a:cubicBezTo>
                    <a:pt x="389" y="1152"/>
                    <a:pt x="388" y="1166"/>
                    <a:pt x="377" y="1170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58" y="1204"/>
                    <a:pt x="350" y="1203"/>
                    <a:pt x="352" y="1213"/>
                  </a:cubicBezTo>
                  <a:cubicBezTo>
                    <a:pt x="346" y="1212"/>
                    <a:pt x="347" y="1216"/>
                    <a:pt x="347" y="1220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38" y="1237"/>
                    <a:pt x="328" y="1241"/>
                    <a:pt x="324" y="1253"/>
                  </a:cubicBezTo>
                  <a:cubicBezTo>
                    <a:pt x="322" y="1258"/>
                    <a:pt x="316" y="1260"/>
                    <a:pt x="317" y="1268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305" y="1284"/>
                    <a:pt x="308" y="1291"/>
                    <a:pt x="304" y="1291"/>
                  </a:cubicBezTo>
                  <a:cubicBezTo>
                    <a:pt x="303" y="1293"/>
                    <a:pt x="301" y="1295"/>
                    <a:pt x="301" y="1298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9" y="1316"/>
                    <a:pt x="293" y="1328"/>
                    <a:pt x="286" y="1329"/>
                  </a:cubicBezTo>
                  <a:cubicBezTo>
                    <a:pt x="289" y="1336"/>
                    <a:pt x="284" y="1335"/>
                    <a:pt x="281" y="1339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81" y="1349"/>
                    <a:pt x="276" y="1350"/>
                    <a:pt x="276" y="1356"/>
                  </a:cubicBezTo>
                  <a:cubicBezTo>
                    <a:pt x="279" y="1361"/>
                    <a:pt x="269" y="1365"/>
                    <a:pt x="276" y="1366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1" y="1403"/>
                    <a:pt x="266" y="1414"/>
                    <a:pt x="256" y="1412"/>
                  </a:cubicBezTo>
                  <a:cubicBezTo>
                    <a:pt x="256" y="1418"/>
                    <a:pt x="255" y="1426"/>
                    <a:pt x="259" y="1429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77" y="1395"/>
                    <a:pt x="273" y="1383"/>
                    <a:pt x="281" y="1384"/>
                  </a:cubicBezTo>
                  <a:cubicBezTo>
                    <a:pt x="280" y="1375"/>
                    <a:pt x="284" y="1372"/>
                    <a:pt x="286" y="1366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15" y="1299"/>
                    <a:pt x="318" y="1294"/>
                    <a:pt x="322" y="1291"/>
                  </a:cubicBezTo>
                  <a:cubicBezTo>
                    <a:pt x="325" y="1287"/>
                    <a:pt x="325" y="1279"/>
                    <a:pt x="329" y="127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52" y="1239"/>
                    <a:pt x="357" y="1228"/>
                    <a:pt x="364" y="1220"/>
                  </a:cubicBezTo>
                  <a:cubicBezTo>
                    <a:pt x="370" y="1212"/>
                    <a:pt x="375" y="1203"/>
                    <a:pt x="382" y="1195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396" y="1179"/>
                    <a:pt x="394" y="1169"/>
                    <a:pt x="402" y="1170"/>
                  </a:cubicBezTo>
                  <a:cubicBezTo>
                    <a:pt x="406" y="1158"/>
                    <a:pt x="417" y="1154"/>
                    <a:pt x="422" y="1145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449" y="1112"/>
                    <a:pt x="459" y="1107"/>
                    <a:pt x="465" y="1099"/>
                  </a:cubicBezTo>
                  <a:cubicBezTo>
                    <a:pt x="474" y="1093"/>
                    <a:pt x="483" y="1087"/>
                    <a:pt x="490" y="1079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19" y="1055"/>
                    <a:pt x="523" y="1052"/>
                    <a:pt x="528" y="1049"/>
                  </a:cubicBezTo>
                  <a:cubicBezTo>
                    <a:pt x="531" y="1045"/>
                    <a:pt x="533" y="1039"/>
                    <a:pt x="540" y="103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64" y="1014"/>
                    <a:pt x="559" y="1022"/>
                    <a:pt x="558" y="1024"/>
                  </a:cubicBezTo>
                  <a:cubicBezTo>
                    <a:pt x="558" y="1029"/>
                    <a:pt x="551" y="1027"/>
                    <a:pt x="553" y="103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42" y="1043"/>
                    <a:pt x="539" y="1045"/>
                    <a:pt x="538" y="1049"/>
                  </a:cubicBezTo>
                  <a:cubicBezTo>
                    <a:pt x="532" y="1053"/>
                    <a:pt x="527" y="1058"/>
                    <a:pt x="523" y="1064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507" y="1069"/>
                    <a:pt x="513" y="1080"/>
                    <a:pt x="505" y="1077"/>
                  </a:cubicBezTo>
                  <a:cubicBezTo>
                    <a:pt x="509" y="1086"/>
                    <a:pt x="497" y="1078"/>
                    <a:pt x="498" y="1084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86" y="1093"/>
                    <a:pt x="484" y="1096"/>
                    <a:pt x="483" y="1099"/>
                  </a:cubicBezTo>
                  <a:cubicBezTo>
                    <a:pt x="474" y="1096"/>
                    <a:pt x="481" y="1108"/>
                    <a:pt x="472" y="1104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53" y="1120"/>
                    <a:pt x="456" y="1128"/>
                    <a:pt x="450" y="1127"/>
                  </a:cubicBezTo>
                  <a:cubicBezTo>
                    <a:pt x="450" y="1132"/>
                    <a:pt x="443" y="1130"/>
                    <a:pt x="445" y="1137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30" y="1158"/>
                    <a:pt x="422" y="1155"/>
                    <a:pt x="422" y="1160"/>
                  </a:cubicBezTo>
                  <a:cubicBezTo>
                    <a:pt x="421" y="1163"/>
                    <a:pt x="418" y="1166"/>
                    <a:pt x="415" y="1167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78" y="1211"/>
                    <a:pt x="375" y="1228"/>
                    <a:pt x="364" y="1238"/>
                  </a:cubicBezTo>
                  <a:cubicBezTo>
                    <a:pt x="356" y="1248"/>
                    <a:pt x="352" y="1264"/>
                    <a:pt x="339" y="1271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38" y="1293"/>
                    <a:pt x="327" y="1288"/>
                    <a:pt x="329" y="1296"/>
                  </a:cubicBezTo>
                  <a:cubicBezTo>
                    <a:pt x="325" y="1304"/>
                    <a:pt x="322" y="1312"/>
                    <a:pt x="317" y="1318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305" y="1354"/>
                    <a:pt x="297" y="1358"/>
                    <a:pt x="297" y="1369"/>
                  </a:cubicBezTo>
                  <a:cubicBezTo>
                    <a:pt x="290" y="1374"/>
                    <a:pt x="290" y="1386"/>
                    <a:pt x="286" y="1394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73" y="1428"/>
                    <a:pt x="271" y="1437"/>
                    <a:pt x="266" y="1444"/>
                  </a:cubicBezTo>
                  <a:cubicBezTo>
                    <a:pt x="267" y="1451"/>
                    <a:pt x="262" y="1452"/>
                    <a:pt x="261" y="1457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4" y="1471"/>
                    <a:pt x="268" y="1457"/>
                    <a:pt x="274" y="1454"/>
                  </a:cubicBezTo>
                  <a:cubicBezTo>
                    <a:pt x="274" y="1447"/>
                    <a:pt x="277" y="1442"/>
                    <a:pt x="279" y="1437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289" y="1417"/>
                    <a:pt x="286" y="1406"/>
                    <a:pt x="292" y="1404"/>
                  </a:cubicBezTo>
                  <a:cubicBezTo>
                    <a:pt x="294" y="1392"/>
                    <a:pt x="299" y="1382"/>
                    <a:pt x="307" y="1374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26" y="1332"/>
                    <a:pt x="333" y="1324"/>
                    <a:pt x="337" y="1311"/>
                  </a:cubicBezTo>
                  <a:cubicBezTo>
                    <a:pt x="338" y="1308"/>
                    <a:pt x="341" y="1307"/>
                    <a:pt x="342" y="1303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45" y="1289"/>
                    <a:pt x="351" y="1287"/>
                    <a:pt x="354" y="1283"/>
                  </a:cubicBezTo>
                  <a:cubicBezTo>
                    <a:pt x="356" y="1270"/>
                    <a:pt x="369" y="1268"/>
                    <a:pt x="372" y="1256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383" y="1236"/>
                    <a:pt x="389" y="1235"/>
                    <a:pt x="390" y="1228"/>
                  </a:cubicBezTo>
                  <a:cubicBezTo>
                    <a:pt x="414" y="1204"/>
                    <a:pt x="437" y="1178"/>
                    <a:pt x="460" y="1152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482" y="1125"/>
                    <a:pt x="495" y="1126"/>
                    <a:pt x="495" y="1114"/>
                  </a:cubicBezTo>
                  <a:cubicBezTo>
                    <a:pt x="505" y="1113"/>
                    <a:pt x="506" y="1102"/>
                    <a:pt x="515" y="1099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29" y="1090"/>
                    <a:pt x="531" y="1085"/>
                    <a:pt x="535" y="1084"/>
                  </a:cubicBezTo>
                  <a:cubicBezTo>
                    <a:pt x="544" y="1070"/>
                    <a:pt x="554" y="1057"/>
                    <a:pt x="566" y="1046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587" y="1024"/>
                    <a:pt x="588" y="1014"/>
                    <a:pt x="596" y="1011"/>
                  </a:cubicBezTo>
                  <a:cubicBezTo>
                    <a:pt x="598" y="997"/>
                    <a:pt x="606" y="988"/>
                    <a:pt x="611" y="976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615" y="996"/>
                    <a:pt x="609" y="996"/>
                    <a:pt x="611" y="1004"/>
                  </a:cubicBezTo>
                  <a:cubicBezTo>
                    <a:pt x="608" y="1007"/>
                    <a:pt x="604" y="1010"/>
                    <a:pt x="603" y="1016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88" y="1030"/>
                    <a:pt x="589" y="1041"/>
                    <a:pt x="581" y="1041"/>
                  </a:cubicBezTo>
                  <a:cubicBezTo>
                    <a:pt x="582" y="1048"/>
                    <a:pt x="576" y="1047"/>
                    <a:pt x="576" y="1052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64" y="1061"/>
                    <a:pt x="562" y="1069"/>
                    <a:pt x="555" y="1072"/>
                  </a:cubicBezTo>
                  <a:cubicBezTo>
                    <a:pt x="559" y="1080"/>
                    <a:pt x="547" y="1074"/>
                    <a:pt x="550" y="1082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37" y="1088"/>
                    <a:pt x="539" y="1096"/>
                    <a:pt x="533" y="1097"/>
                  </a:cubicBezTo>
                  <a:cubicBezTo>
                    <a:pt x="528" y="1098"/>
                    <a:pt x="531" y="1107"/>
                    <a:pt x="523" y="1104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94" y="1135"/>
                    <a:pt x="479" y="1145"/>
                    <a:pt x="470" y="1160"/>
                  </a:cubicBezTo>
                  <a:cubicBezTo>
                    <a:pt x="459" y="1162"/>
                    <a:pt x="458" y="1173"/>
                    <a:pt x="450" y="1177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421" y="1208"/>
                    <a:pt x="411" y="1223"/>
                    <a:pt x="397" y="1233"/>
                  </a:cubicBezTo>
                  <a:cubicBezTo>
                    <a:pt x="389" y="1256"/>
                    <a:pt x="373" y="1271"/>
                    <a:pt x="362" y="1291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52" y="1311"/>
                    <a:pt x="350" y="1316"/>
                    <a:pt x="344" y="1318"/>
                  </a:cubicBezTo>
                  <a:cubicBezTo>
                    <a:pt x="345" y="1327"/>
                    <a:pt x="340" y="1329"/>
                    <a:pt x="337" y="1334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325" y="1360"/>
                    <a:pt x="320" y="1369"/>
                    <a:pt x="314" y="1379"/>
                  </a:cubicBezTo>
                  <a:cubicBezTo>
                    <a:pt x="311" y="1390"/>
                    <a:pt x="302" y="1397"/>
                    <a:pt x="302" y="1412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87" y="1450"/>
                    <a:pt x="282" y="1452"/>
                    <a:pt x="284" y="1462"/>
                  </a:cubicBezTo>
                  <a:cubicBezTo>
                    <a:pt x="279" y="1464"/>
                    <a:pt x="282" y="1475"/>
                    <a:pt x="276" y="1477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74" y="1499"/>
                    <a:pt x="274" y="1508"/>
                    <a:pt x="274" y="1517"/>
                  </a:cubicBezTo>
                  <a:cubicBezTo>
                    <a:pt x="274" y="1526"/>
                    <a:pt x="281" y="1527"/>
                    <a:pt x="279" y="1537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88" y="1527"/>
                    <a:pt x="280" y="1513"/>
                    <a:pt x="287" y="1515"/>
                  </a:cubicBezTo>
                  <a:cubicBezTo>
                    <a:pt x="288" y="1506"/>
                    <a:pt x="292" y="1500"/>
                    <a:pt x="292" y="1490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1" y="1446"/>
                    <a:pt x="308" y="1438"/>
                    <a:pt x="312" y="1437"/>
                  </a:cubicBezTo>
                  <a:cubicBezTo>
                    <a:pt x="311" y="1431"/>
                    <a:pt x="316" y="1431"/>
                    <a:pt x="314" y="1424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21" y="1412"/>
                    <a:pt x="322" y="1408"/>
                    <a:pt x="322" y="1404"/>
                  </a:cubicBezTo>
                  <a:cubicBezTo>
                    <a:pt x="329" y="1392"/>
                    <a:pt x="334" y="1378"/>
                    <a:pt x="344" y="1369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0" y="1358"/>
                    <a:pt x="348" y="1351"/>
                    <a:pt x="352" y="1351"/>
                  </a:cubicBezTo>
                  <a:cubicBezTo>
                    <a:pt x="349" y="1343"/>
                    <a:pt x="360" y="1349"/>
                    <a:pt x="357" y="1341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65" y="1328"/>
                    <a:pt x="369" y="1324"/>
                    <a:pt x="372" y="1318"/>
                  </a:cubicBezTo>
                  <a:cubicBezTo>
                    <a:pt x="376" y="1314"/>
                    <a:pt x="377" y="1307"/>
                    <a:pt x="382" y="1303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396" y="1284"/>
                    <a:pt x="397" y="1276"/>
                    <a:pt x="402" y="1273"/>
                  </a:cubicBezTo>
                  <a:cubicBezTo>
                    <a:pt x="405" y="1268"/>
                    <a:pt x="409" y="1263"/>
                    <a:pt x="412" y="125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43" y="1221"/>
                    <a:pt x="451" y="1211"/>
                    <a:pt x="460" y="1203"/>
                  </a:cubicBezTo>
                  <a:cubicBezTo>
                    <a:pt x="462" y="1200"/>
                    <a:pt x="466" y="1200"/>
                    <a:pt x="465" y="1195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71" y="1180"/>
                    <a:pt x="483" y="1184"/>
                    <a:pt x="483" y="1175"/>
                  </a:cubicBezTo>
                  <a:cubicBezTo>
                    <a:pt x="489" y="1173"/>
                    <a:pt x="491" y="1166"/>
                    <a:pt x="495" y="1162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08" y="1141"/>
                    <a:pt x="518" y="1144"/>
                    <a:pt x="518" y="1135"/>
                  </a:cubicBezTo>
                  <a:cubicBezTo>
                    <a:pt x="525" y="1133"/>
                    <a:pt x="524" y="1124"/>
                    <a:pt x="533" y="1125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56" y="1085"/>
                    <a:pt x="559" y="1080"/>
                    <a:pt x="563" y="1074"/>
                  </a:cubicBezTo>
                  <a:cubicBezTo>
                    <a:pt x="569" y="1072"/>
                    <a:pt x="567" y="1062"/>
                    <a:pt x="576" y="106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68" y="1080"/>
                    <a:pt x="564" y="1082"/>
                    <a:pt x="563" y="1087"/>
                  </a:cubicBezTo>
                  <a:cubicBezTo>
                    <a:pt x="554" y="1090"/>
                    <a:pt x="555" y="1104"/>
                    <a:pt x="548" y="1109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510" y="1157"/>
                    <a:pt x="504" y="1163"/>
                    <a:pt x="500" y="1172"/>
                  </a:cubicBezTo>
                  <a:cubicBezTo>
                    <a:pt x="497" y="1175"/>
                    <a:pt x="495" y="1179"/>
                    <a:pt x="490" y="1180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79" y="1199"/>
                    <a:pt x="471" y="1203"/>
                    <a:pt x="465" y="1210"/>
                  </a:cubicBezTo>
                  <a:cubicBezTo>
                    <a:pt x="462" y="1219"/>
                    <a:pt x="456" y="1225"/>
                    <a:pt x="447" y="1228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426" y="1256"/>
                    <a:pt x="422" y="1264"/>
                    <a:pt x="417" y="1271"/>
                  </a:cubicBezTo>
                  <a:cubicBezTo>
                    <a:pt x="407" y="1285"/>
                    <a:pt x="395" y="1297"/>
                    <a:pt x="387" y="1313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68" y="1344"/>
                    <a:pt x="363" y="1350"/>
                    <a:pt x="359" y="1359"/>
                  </a:cubicBezTo>
                  <a:cubicBezTo>
                    <a:pt x="353" y="1365"/>
                    <a:pt x="353" y="1378"/>
                    <a:pt x="344" y="1381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328" y="1429"/>
                    <a:pt x="315" y="1446"/>
                    <a:pt x="309" y="1469"/>
                  </a:cubicBezTo>
                  <a:cubicBezTo>
                    <a:pt x="305" y="1479"/>
                    <a:pt x="302" y="1491"/>
                    <a:pt x="299" y="1502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91" y="1518"/>
                    <a:pt x="296" y="1530"/>
                    <a:pt x="294" y="1535"/>
                  </a:cubicBezTo>
                  <a:cubicBezTo>
                    <a:pt x="293" y="1543"/>
                    <a:pt x="289" y="1546"/>
                    <a:pt x="287" y="1553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299" y="1564"/>
                    <a:pt x="300" y="1551"/>
                    <a:pt x="302" y="1540"/>
                  </a:cubicBezTo>
                  <a:cubicBezTo>
                    <a:pt x="306" y="1539"/>
                    <a:pt x="307" y="1536"/>
                    <a:pt x="307" y="153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15" y="1514"/>
                    <a:pt x="318" y="1508"/>
                    <a:pt x="319" y="1500"/>
                  </a:cubicBezTo>
                  <a:cubicBezTo>
                    <a:pt x="328" y="1498"/>
                    <a:pt x="323" y="1483"/>
                    <a:pt x="329" y="148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43" y="1446"/>
                    <a:pt x="354" y="1438"/>
                    <a:pt x="357" y="1422"/>
                  </a:cubicBezTo>
                  <a:cubicBezTo>
                    <a:pt x="362" y="1416"/>
                    <a:pt x="365" y="1409"/>
                    <a:pt x="370" y="1404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387" y="1374"/>
                    <a:pt x="392" y="1361"/>
                    <a:pt x="402" y="1351"/>
                  </a:cubicBezTo>
                  <a:cubicBezTo>
                    <a:pt x="403" y="1342"/>
                    <a:pt x="413" y="1342"/>
                    <a:pt x="412" y="1331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29" y="1310"/>
                    <a:pt x="430" y="1301"/>
                    <a:pt x="437" y="1298"/>
                  </a:cubicBezTo>
                  <a:cubicBezTo>
                    <a:pt x="434" y="1290"/>
                    <a:pt x="441" y="1292"/>
                    <a:pt x="442" y="1288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53" y="1276"/>
                    <a:pt x="456" y="1269"/>
                    <a:pt x="460" y="1263"/>
                  </a:cubicBezTo>
                  <a:cubicBezTo>
                    <a:pt x="461" y="1255"/>
                    <a:pt x="470" y="1254"/>
                    <a:pt x="470" y="1245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496" y="1221"/>
                    <a:pt x="498" y="1215"/>
                    <a:pt x="505" y="1215"/>
                  </a:cubicBezTo>
                  <a:cubicBezTo>
                    <a:pt x="505" y="1211"/>
                    <a:pt x="508" y="1211"/>
                    <a:pt x="508" y="1208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15" y="1205"/>
                    <a:pt x="515" y="1208"/>
                    <a:pt x="513" y="1200"/>
                  </a:cubicBezTo>
                  <a:cubicBezTo>
                    <a:pt x="518" y="1201"/>
                    <a:pt x="516" y="1195"/>
                    <a:pt x="520" y="1195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31" y="1188"/>
                    <a:pt x="532" y="1182"/>
                    <a:pt x="538" y="1180"/>
                  </a:cubicBezTo>
                  <a:cubicBezTo>
                    <a:pt x="543" y="1166"/>
                    <a:pt x="553" y="1158"/>
                    <a:pt x="558" y="1145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66" y="1133"/>
                    <a:pt x="568" y="1131"/>
                    <a:pt x="568" y="1127"/>
                  </a:cubicBezTo>
                  <a:cubicBezTo>
                    <a:pt x="575" y="1125"/>
                    <a:pt x="570" y="1110"/>
                    <a:pt x="581" y="1112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604" y="1076"/>
                    <a:pt x="592" y="1083"/>
                    <a:pt x="593" y="1089"/>
                  </a:cubicBezTo>
                  <a:cubicBezTo>
                    <a:pt x="589" y="1093"/>
                    <a:pt x="588" y="1099"/>
                    <a:pt x="588" y="1107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65" y="1149"/>
                    <a:pt x="569" y="1151"/>
                    <a:pt x="563" y="1157"/>
                  </a:cubicBezTo>
                  <a:cubicBezTo>
                    <a:pt x="560" y="1162"/>
                    <a:pt x="556" y="1167"/>
                    <a:pt x="553" y="117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46" y="1199"/>
                    <a:pt x="538" y="1199"/>
                    <a:pt x="538" y="1208"/>
                  </a:cubicBezTo>
                  <a:cubicBezTo>
                    <a:pt x="533" y="1218"/>
                    <a:pt x="526" y="1227"/>
                    <a:pt x="520" y="1238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506" y="1257"/>
                    <a:pt x="503" y="1262"/>
                    <a:pt x="503" y="1270"/>
                  </a:cubicBezTo>
                  <a:cubicBezTo>
                    <a:pt x="498" y="1274"/>
                    <a:pt x="497" y="1281"/>
                    <a:pt x="493" y="1286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81" y="1305"/>
                    <a:pt x="478" y="1310"/>
                    <a:pt x="475" y="1316"/>
                  </a:cubicBezTo>
                  <a:cubicBezTo>
                    <a:pt x="477" y="1326"/>
                    <a:pt x="466" y="1323"/>
                    <a:pt x="468" y="1333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55" y="1354"/>
                    <a:pt x="452" y="1359"/>
                    <a:pt x="450" y="1364"/>
                  </a:cubicBezTo>
                  <a:cubicBezTo>
                    <a:pt x="448" y="1370"/>
                    <a:pt x="443" y="1374"/>
                    <a:pt x="442" y="1381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33" y="1405"/>
                    <a:pt x="429" y="1410"/>
                    <a:pt x="425" y="1414"/>
                  </a:cubicBezTo>
                  <a:cubicBezTo>
                    <a:pt x="427" y="1423"/>
                    <a:pt x="419" y="1424"/>
                    <a:pt x="420" y="1432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27" y="1419"/>
                    <a:pt x="434" y="1421"/>
                    <a:pt x="432" y="1414"/>
                  </a:cubicBezTo>
                  <a:cubicBezTo>
                    <a:pt x="437" y="1414"/>
                    <a:pt x="434" y="1406"/>
                    <a:pt x="440" y="1406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51" y="1383"/>
                    <a:pt x="458" y="1371"/>
                    <a:pt x="465" y="1359"/>
                  </a:cubicBezTo>
                  <a:cubicBezTo>
                    <a:pt x="470" y="1358"/>
                    <a:pt x="467" y="1350"/>
                    <a:pt x="470" y="1349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80" y="1334"/>
                    <a:pt x="485" y="1330"/>
                    <a:pt x="485" y="1321"/>
                  </a:cubicBezTo>
                  <a:cubicBezTo>
                    <a:pt x="494" y="1325"/>
                    <a:pt x="487" y="1312"/>
                    <a:pt x="493" y="1313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505" y="1301"/>
                    <a:pt x="499" y="1286"/>
                    <a:pt x="510" y="1288"/>
                  </a:cubicBezTo>
                  <a:cubicBezTo>
                    <a:pt x="505" y="1293"/>
                    <a:pt x="506" y="1304"/>
                    <a:pt x="500" y="1308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83" y="1340"/>
                    <a:pt x="477" y="1354"/>
                    <a:pt x="470" y="1366"/>
                  </a:cubicBezTo>
                  <a:cubicBezTo>
                    <a:pt x="465" y="1367"/>
                    <a:pt x="469" y="1375"/>
                    <a:pt x="465" y="1376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54" y="1390"/>
                    <a:pt x="451" y="1397"/>
                    <a:pt x="450" y="1406"/>
                  </a:cubicBezTo>
                  <a:cubicBezTo>
                    <a:pt x="441" y="1417"/>
                    <a:pt x="435" y="1430"/>
                    <a:pt x="430" y="1444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22" y="1456"/>
                    <a:pt x="420" y="1460"/>
                    <a:pt x="420" y="1464"/>
                  </a:cubicBezTo>
                  <a:cubicBezTo>
                    <a:pt x="415" y="1470"/>
                    <a:pt x="413" y="1477"/>
                    <a:pt x="410" y="148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87" y="1540"/>
                    <a:pt x="382" y="1555"/>
                    <a:pt x="377" y="1570"/>
                  </a:cubicBezTo>
                  <a:cubicBezTo>
                    <a:pt x="375" y="1578"/>
                    <a:pt x="373" y="1586"/>
                    <a:pt x="370" y="1593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64" y="1606"/>
                    <a:pt x="366" y="1613"/>
                    <a:pt x="362" y="1613"/>
                  </a:cubicBezTo>
                  <a:cubicBezTo>
                    <a:pt x="364" y="1624"/>
                    <a:pt x="359" y="1628"/>
                    <a:pt x="360" y="1638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9" y="1683"/>
                    <a:pt x="349" y="1697"/>
                    <a:pt x="342" y="1721"/>
                  </a:cubicBezTo>
                  <a:cubicBezTo>
                    <a:pt x="342" y="1735"/>
                    <a:pt x="342" y="1748"/>
                    <a:pt x="340" y="1759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5" y="1753"/>
                    <a:pt x="344" y="1749"/>
                    <a:pt x="345" y="1746"/>
                  </a:cubicBezTo>
                  <a:cubicBezTo>
                    <a:pt x="346" y="1741"/>
                    <a:pt x="347" y="1733"/>
                    <a:pt x="350" y="1729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61" y="1679"/>
                    <a:pt x="362" y="1666"/>
                    <a:pt x="367" y="1656"/>
                  </a:cubicBezTo>
                  <a:cubicBezTo>
                    <a:pt x="369" y="1650"/>
                    <a:pt x="372" y="1646"/>
                    <a:pt x="372" y="1638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79" y="1617"/>
                    <a:pt x="384" y="1615"/>
                    <a:pt x="382" y="1605"/>
                  </a:cubicBezTo>
                  <a:cubicBezTo>
                    <a:pt x="392" y="1608"/>
                    <a:pt x="384" y="1592"/>
                    <a:pt x="390" y="1590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02" y="1552"/>
                    <a:pt x="409" y="1552"/>
                    <a:pt x="407" y="1542"/>
                  </a:cubicBezTo>
                  <a:cubicBezTo>
                    <a:pt x="410" y="1537"/>
                    <a:pt x="415" y="1535"/>
                    <a:pt x="415" y="1527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22" y="1505"/>
                    <a:pt x="423" y="1499"/>
                    <a:pt x="427" y="1497"/>
                  </a:cubicBezTo>
                  <a:cubicBezTo>
                    <a:pt x="427" y="1489"/>
                    <a:pt x="431" y="1485"/>
                    <a:pt x="433" y="1479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43" y="1452"/>
                    <a:pt x="449" y="1443"/>
                    <a:pt x="455" y="1434"/>
                  </a:cubicBezTo>
                  <a:cubicBezTo>
                    <a:pt x="463" y="1413"/>
                    <a:pt x="477" y="1397"/>
                    <a:pt x="485" y="1376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498" y="1359"/>
                    <a:pt x="499" y="1352"/>
                    <a:pt x="503" y="1348"/>
                  </a:cubicBezTo>
                  <a:cubicBezTo>
                    <a:pt x="509" y="1341"/>
                    <a:pt x="514" y="1331"/>
                    <a:pt x="518" y="132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50" y="1255"/>
                    <a:pt x="554" y="1250"/>
                    <a:pt x="558" y="1245"/>
                  </a:cubicBezTo>
                  <a:cubicBezTo>
                    <a:pt x="557" y="1236"/>
                    <a:pt x="561" y="1231"/>
                    <a:pt x="563" y="122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83" y="1190"/>
                    <a:pt x="572" y="1194"/>
                    <a:pt x="576" y="1200"/>
                  </a:cubicBezTo>
                  <a:cubicBezTo>
                    <a:pt x="576" y="1206"/>
                    <a:pt x="571" y="1207"/>
                    <a:pt x="573" y="1215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59" y="1260"/>
                    <a:pt x="550" y="1274"/>
                    <a:pt x="546" y="1293"/>
                  </a:cubicBezTo>
                  <a:cubicBezTo>
                    <a:pt x="540" y="1299"/>
                    <a:pt x="535" y="1306"/>
                    <a:pt x="533" y="1316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517" y="1341"/>
                    <a:pt x="512" y="1342"/>
                    <a:pt x="513" y="1348"/>
                  </a:cubicBezTo>
                  <a:cubicBezTo>
                    <a:pt x="512" y="1353"/>
                    <a:pt x="506" y="1353"/>
                    <a:pt x="508" y="1361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4" y="1385"/>
                    <a:pt x="495" y="1381"/>
                    <a:pt x="498" y="1381"/>
                  </a:cubicBezTo>
                  <a:cubicBezTo>
                    <a:pt x="498" y="1385"/>
                    <a:pt x="498" y="1388"/>
                    <a:pt x="495" y="1389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07" y="1395"/>
                    <a:pt x="507" y="1378"/>
                    <a:pt x="515" y="1369"/>
                  </a:cubicBezTo>
                  <a:cubicBezTo>
                    <a:pt x="517" y="1353"/>
                    <a:pt x="527" y="1347"/>
                    <a:pt x="528" y="1331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28" y="1350"/>
                    <a:pt x="527" y="1354"/>
                    <a:pt x="523" y="1356"/>
                  </a:cubicBezTo>
                  <a:cubicBezTo>
                    <a:pt x="524" y="1368"/>
                    <a:pt x="515" y="1372"/>
                    <a:pt x="515" y="1384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504" y="1414"/>
                    <a:pt x="500" y="1415"/>
                    <a:pt x="500" y="1421"/>
                  </a:cubicBezTo>
                  <a:cubicBezTo>
                    <a:pt x="497" y="1423"/>
                    <a:pt x="500" y="1431"/>
                    <a:pt x="495" y="1432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4" y="1480"/>
                    <a:pt x="497" y="1488"/>
                    <a:pt x="498" y="1494"/>
                  </a:cubicBezTo>
                  <a:cubicBezTo>
                    <a:pt x="498" y="1502"/>
                    <a:pt x="498" y="1510"/>
                    <a:pt x="498" y="151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86" y="1568"/>
                    <a:pt x="489" y="1576"/>
                    <a:pt x="485" y="1578"/>
                  </a:cubicBezTo>
                  <a:cubicBezTo>
                    <a:pt x="486" y="1584"/>
                    <a:pt x="481" y="1583"/>
                    <a:pt x="483" y="1590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68" y="1625"/>
                    <a:pt x="460" y="1638"/>
                    <a:pt x="455" y="1653"/>
                  </a:cubicBezTo>
                  <a:cubicBezTo>
                    <a:pt x="449" y="1667"/>
                    <a:pt x="443" y="1681"/>
                    <a:pt x="435" y="1693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15" y="1735"/>
                    <a:pt x="415" y="1737"/>
                    <a:pt x="413" y="1741"/>
                  </a:cubicBezTo>
                  <a:cubicBezTo>
                    <a:pt x="409" y="1742"/>
                    <a:pt x="412" y="1749"/>
                    <a:pt x="408" y="1749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19" y="1742"/>
                    <a:pt x="421" y="1740"/>
                    <a:pt x="425" y="1739"/>
                  </a:cubicBezTo>
                  <a:cubicBezTo>
                    <a:pt x="428" y="1732"/>
                    <a:pt x="438" y="1731"/>
                    <a:pt x="440" y="172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72" y="1728"/>
                    <a:pt x="457" y="1719"/>
                    <a:pt x="458" y="1726"/>
                  </a:cubicBezTo>
                  <a:cubicBezTo>
                    <a:pt x="451" y="1724"/>
                    <a:pt x="453" y="1731"/>
                    <a:pt x="448" y="1731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414" y="1760"/>
                    <a:pt x="411" y="1772"/>
                    <a:pt x="403" y="1779"/>
                  </a:cubicBezTo>
                  <a:cubicBezTo>
                    <a:pt x="402" y="1790"/>
                    <a:pt x="396" y="1796"/>
                    <a:pt x="395" y="1807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92" y="1826"/>
                    <a:pt x="385" y="1824"/>
                    <a:pt x="385" y="1829"/>
                  </a:cubicBezTo>
                  <a:cubicBezTo>
                    <a:pt x="387" y="1831"/>
                    <a:pt x="391" y="1843"/>
                    <a:pt x="385" y="1844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4" y="1870"/>
                    <a:pt x="391" y="1871"/>
                    <a:pt x="390" y="1875"/>
                  </a:cubicBezTo>
                  <a:cubicBezTo>
                    <a:pt x="392" y="1877"/>
                    <a:pt x="393" y="1879"/>
                    <a:pt x="390" y="1880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08" y="1919"/>
                    <a:pt x="409" y="1922"/>
                    <a:pt x="410" y="1925"/>
                  </a:cubicBezTo>
                  <a:cubicBezTo>
                    <a:pt x="412" y="1927"/>
                    <a:pt x="416" y="1927"/>
                    <a:pt x="415" y="1932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409" y="1954"/>
                    <a:pt x="416" y="1941"/>
                    <a:pt x="410" y="1942"/>
                  </a:cubicBezTo>
                  <a:cubicBezTo>
                    <a:pt x="406" y="1941"/>
                    <a:pt x="408" y="1935"/>
                    <a:pt x="400" y="1937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82" y="1912"/>
                    <a:pt x="386" y="1900"/>
                    <a:pt x="377" y="1902"/>
                  </a:cubicBezTo>
                  <a:cubicBezTo>
                    <a:pt x="380" y="1894"/>
                    <a:pt x="373" y="1894"/>
                    <a:pt x="372" y="1890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56" y="1873"/>
                    <a:pt x="351" y="1869"/>
                    <a:pt x="350" y="1862"/>
                  </a:cubicBezTo>
                  <a:cubicBezTo>
                    <a:pt x="341" y="1860"/>
                    <a:pt x="334" y="1857"/>
                    <a:pt x="332" y="1849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304" y="1844"/>
                    <a:pt x="300" y="1838"/>
                    <a:pt x="289" y="1839"/>
                  </a:cubicBezTo>
                  <a:cubicBezTo>
                    <a:pt x="286" y="1834"/>
                    <a:pt x="273" y="1839"/>
                    <a:pt x="277" y="1827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305" y="1833"/>
                    <a:pt x="316" y="1833"/>
                    <a:pt x="322" y="1837"/>
                  </a:cubicBezTo>
                  <a:cubicBezTo>
                    <a:pt x="322" y="1826"/>
                    <a:pt x="310" y="1829"/>
                    <a:pt x="304" y="1824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71" y="1817"/>
                    <a:pt x="264" y="1814"/>
                    <a:pt x="257" y="1812"/>
                  </a:cubicBezTo>
                  <a:cubicBezTo>
                    <a:pt x="251" y="1808"/>
                    <a:pt x="239" y="1811"/>
                    <a:pt x="234" y="180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256" y="1802"/>
                    <a:pt x="260" y="1803"/>
                    <a:pt x="262" y="1807"/>
                  </a:cubicBezTo>
                  <a:cubicBezTo>
                    <a:pt x="266" y="1807"/>
                    <a:pt x="271" y="1805"/>
                    <a:pt x="272" y="1809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46" y="1828"/>
                    <a:pt x="341" y="1826"/>
                    <a:pt x="342" y="1822"/>
                  </a:cubicBezTo>
                  <a:cubicBezTo>
                    <a:pt x="339" y="1821"/>
                    <a:pt x="338" y="1817"/>
                    <a:pt x="335" y="1817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20" y="1798"/>
                    <a:pt x="319" y="1791"/>
                    <a:pt x="314" y="1787"/>
                  </a:cubicBezTo>
                  <a:cubicBezTo>
                    <a:pt x="309" y="1783"/>
                    <a:pt x="305" y="1779"/>
                    <a:pt x="302" y="1774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89" y="1753"/>
                    <a:pt x="283" y="1751"/>
                    <a:pt x="282" y="1744"/>
                  </a:cubicBezTo>
                  <a:cubicBezTo>
                    <a:pt x="271" y="1739"/>
                    <a:pt x="270" y="1724"/>
                    <a:pt x="259" y="171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35" y="1684"/>
                    <a:pt x="232" y="1679"/>
                    <a:pt x="229" y="1673"/>
                  </a:cubicBezTo>
                  <a:cubicBezTo>
                    <a:pt x="225" y="1669"/>
                    <a:pt x="220" y="1667"/>
                    <a:pt x="219" y="1661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93" y="1620"/>
                    <a:pt x="194" y="1604"/>
                    <a:pt x="183" y="1598"/>
                  </a:cubicBezTo>
                  <a:cubicBezTo>
                    <a:pt x="182" y="1590"/>
                    <a:pt x="183" y="1580"/>
                    <a:pt x="176" y="157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68" y="1551"/>
                    <a:pt x="169" y="1543"/>
                    <a:pt x="166" y="1540"/>
                  </a:cubicBezTo>
                  <a:cubicBezTo>
                    <a:pt x="166" y="1531"/>
                    <a:pt x="157" y="1532"/>
                    <a:pt x="156" y="1525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46" y="1506"/>
                    <a:pt x="147" y="1498"/>
                    <a:pt x="141" y="1497"/>
                  </a:cubicBezTo>
                  <a:cubicBezTo>
                    <a:pt x="138" y="1494"/>
                    <a:pt x="137" y="1487"/>
                    <a:pt x="133" y="1485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19" y="1455"/>
                    <a:pt x="117" y="1449"/>
                    <a:pt x="118" y="1442"/>
                  </a:cubicBezTo>
                  <a:cubicBezTo>
                    <a:pt x="113" y="1440"/>
                    <a:pt x="111" y="1435"/>
                    <a:pt x="110" y="1429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3" y="1402"/>
                    <a:pt x="102" y="1406"/>
                    <a:pt x="103" y="1409"/>
                  </a:cubicBezTo>
                  <a:cubicBezTo>
                    <a:pt x="106" y="1409"/>
                    <a:pt x="107" y="1410"/>
                    <a:pt x="108" y="141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19" y="1429"/>
                    <a:pt x="124" y="1435"/>
                    <a:pt x="125" y="1444"/>
                  </a:cubicBezTo>
                  <a:cubicBezTo>
                    <a:pt x="132" y="1449"/>
                    <a:pt x="135" y="1457"/>
                    <a:pt x="138" y="1465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47" y="1477"/>
                    <a:pt x="152" y="1480"/>
                    <a:pt x="151" y="1485"/>
                  </a:cubicBezTo>
                  <a:cubicBezTo>
                    <a:pt x="162" y="1495"/>
                    <a:pt x="170" y="1509"/>
                    <a:pt x="181" y="1520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01" y="1538"/>
                    <a:pt x="201" y="1544"/>
                    <a:pt x="206" y="1545"/>
                  </a:cubicBezTo>
                  <a:cubicBezTo>
                    <a:pt x="211" y="1545"/>
                    <a:pt x="208" y="1554"/>
                    <a:pt x="211" y="1555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36" y="1573"/>
                    <a:pt x="236" y="1579"/>
                    <a:pt x="241" y="1580"/>
                  </a:cubicBezTo>
                  <a:cubicBezTo>
                    <a:pt x="240" y="1584"/>
                    <a:pt x="243" y="1585"/>
                    <a:pt x="246" y="1585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55" y="1596"/>
                    <a:pt x="259" y="1604"/>
                    <a:pt x="264" y="1610"/>
                  </a:cubicBezTo>
                  <a:cubicBezTo>
                    <a:pt x="271" y="1610"/>
                    <a:pt x="266" y="1620"/>
                    <a:pt x="274" y="1618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82" y="1620"/>
                    <a:pt x="278" y="1615"/>
                    <a:pt x="274" y="1610"/>
                  </a:cubicBezTo>
                  <a:cubicBezTo>
                    <a:pt x="270" y="1606"/>
                    <a:pt x="271" y="1599"/>
                    <a:pt x="266" y="1595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55" y="1577"/>
                    <a:pt x="249" y="1575"/>
                    <a:pt x="249" y="1568"/>
                  </a:cubicBezTo>
                  <a:cubicBezTo>
                    <a:pt x="231" y="1555"/>
                    <a:pt x="219" y="1536"/>
                    <a:pt x="206" y="1517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85" y="1502"/>
                    <a:pt x="187" y="1490"/>
                    <a:pt x="178" y="1490"/>
                  </a:cubicBezTo>
                  <a:cubicBezTo>
                    <a:pt x="178" y="1485"/>
                    <a:pt x="177" y="1481"/>
                    <a:pt x="173" y="1480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64" y="1467"/>
                    <a:pt x="161" y="1460"/>
                    <a:pt x="156" y="1457"/>
                  </a:cubicBezTo>
                  <a:cubicBezTo>
                    <a:pt x="152" y="1454"/>
                    <a:pt x="153" y="1446"/>
                    <a:pt x="148" y="144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43" y="1433"/>
                    <a:pt x="139" y="1427"/>
                    <a:pt x="135" y="1422"/>
                  </a:cubicBezTo>
                  <a:cubicBezTo>
                    <a:pt x="135" y="1417"/>
                    <a:pt x="129" y="1419"/>
                    <a:pt x="130" y="1412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23" y="1398"/>
                    <a:pt x="116" y="1395"/>
                    <a:pt x="115" y="1387"/>
                  </a:cubicBezTo>
                  <a:cubicBezTo>
                    <a:pt x="109" y="1384"/>
                    <a:pt x="112" y="1372"/>
                    <a:pt x="105" y="1369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92" y="1337"/>
                    <a:pt x="85" y="1325"/>
                    <a:pt x="80" y="1311"/>
                  </a:cubicBezTo>
                  <a:cubicBezTo>
                    <a:pt x="70" y="1285"/>
                    <a:pt x="59" y="1260"/>
                    <a:pt x="57" y="1226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66" y="1243"/>
                    <a:pt x="66" y="1249"/>
                    <a:pt x="67" y="1253"/>
                  </a:cubicBezTo>
                  <a:cubicBezTo>
                    <a:pt x="67" y="1265"/>
                    <a:pt x="76" y="1269"/>
                    <a:pt x="75" y="128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81" y="1301"/>
                    <a:pt x="87" y="1301"/>
                    <a:pt x="85" y="1309"/>
                  </a:cubicBezTo>
                  <a:cubicBezTo>
                    <a:pt x="94" y="1312"/>
                    <a:pt x="90" y="1327"/>
                    <a:pt x="98" y="1331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03" y="1352"/>
                    <a:pt x="110" y="1351"/>
                    <a:pt x="108" y="1359"/>
                  </a:cubicBezTo>
                  <a:cubicBezTo>
                    <a:pt x="114" y="1365"/>
                    <a:pt x="117" y="1373"/>
                    <a:pt x="120" y="1382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37" y="1409"/>
                    <a:pt x="141" y="1410"/>
                    <a:pt x="141" y="1417"/>
                  </a:cubicBezTo>
                  <a:cubicBezTo>
                    <a:pt x="143" y="1417"/>
                    <a:pt x="142" y="1422"/>
                    <a:pt x="146" y="1422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55" y="1432"/>
                    <a:pt x="157" y="1443"/>
                    <a:pt x="163" y="1449"/>
                  </a:cubicBezTo>
                  <a:cubicBezTo>
                    <a:pt x="164" y="1455"/>
                    <a:pt x="170" y="1454"/>
                    <a:pt x="171" y="1459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188" y="1473"/>
                    <a:pt x="186" y="1487"/>
                    <a:pt x="196" y="1490"/>
                  </a:cubicBezTo>
                  <a:cubicBezTo>
                    <a:pt x="197" y="1495"/>
                    <a:pt x="203" y="1495"/>
                    <a:pt x="204" y="150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21" y="1513"/>
                    <a:pt x="221" y="1525"/>
                    <a:pt x="229" y="1530"/>
                  </a:cubicBezTo>
                  <a:cubicBezTo>
                    <a:pt x="231" y="1533"/>
                    <a:pt x="233" y="1537"/>
                    <a:pt x="236" y="154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58" y="1559"/>
                    <a:pt x="264" y="1576"/>
                    <a:pt x="277" y="1588"/>
                  </a:cubicBezTo>
                  <a:cubicBezTo>
                    <a:pt x="277" y="1572"/>
                    <a:pt x="271" y="1570"/>
                    <a:pt x="271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67" y="1542"/>
                    <a:pt x="265" y="1541"/>
                    <a:pt x="264" y="1537"/>
                  </a:cubicBezTo>
                  <a:cubicBezTo>
                    <a:pt x="260" y="1534"/>
                    <a:pt x="257" y="1529"/>
                    <a:pt x="256" y="1522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43" y="1505"/>
                    <a:pt x="241" y="1500"/>
                    <a:pt x="239" y="1495"/>
                  </a:cubicBezTo>
                  <a:cubicBezTo>
                    <a:pt x="236" y="1491"/>
                    <a:pt x="232" y="1490"/>
                    <a:pt x="229" y="148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220" y="1467"/>
                    <a:pt x="213" y="1464"/>
                    <a:pt x="211" y="1454"/>
                  </a:cubicBezTo>
                  <a:cubicBezTo>
                    <a:pt x="205" y="1448"/>
                    <a:pt x="202" y="1439"/>
                    <a:pt x="193" y="1434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86" y="1418"/>
                    <a:pt x="184" y="1414"/>
                    <a:pt x="181" y="1412"/>
                  </a:cubicBezTo>
                  <a:cubicBezTo>
                    <a:pt x="179" y="1401"/>
                    <a:pt x="172" y="1397"/>
                    <a:pt x="168" y="1389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63" y="1374"/>
                    <a:pt x="157" y="1376"/>
                    <a:pt x="156" y="1374"/>
                  </a:cubicBezTo>
                  <a:cubicBezTo>
                    <a:pt x="154" y="1373"/>
                    <a:pt x="156" y="1368"/>
                    <a:pt x="153" y="136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43" y="1347"/>
                    <a:pt x="140" y="1337"/>
                    <a:pt x="133" y="1331"/>
                  </a:cubicBezTo>
                  <a:cubicBezTo>
                    <a:pt x="133" y="1317"/>
                    <a:pt x="124" y="1312"/>
                    <a:pt x="120" y="1301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113" y="1281"/>
                    <a:pt x="112" y="1276"/>
                    <a:pt x="108" y="1273"/>
                  </a:cubicBezTo>
                  <a:cubicBezTo>
                    <a:pt x="108" y="1265"/>
                    <a:pt x="101" y="1265"/>
                    <a:pt x="103" y="1256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91" y="1234"/>
                    <a:pt x="92" y="1219"/>
                    <a:pt x="85" y="1213"/>
                  </a:cubicBezTo>
                  <a:cubicBezTo>
                    <a:pt x="84" y="1200"/>
                    <a:pt x="79" y="1190"/>
                    <a:pt x="75" y="1180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63" y="1145"/>
                    <a:pt x="62" y="1140"/>
                    <a:pt x="57" y="1137"/>
                  </a:cubicBezTo>
                  <a:cubicBezTo>
                    <a:pt x="54" y="1130"/>
                    <a:pt x="58" y="1131"/>
                    <a:pt x="55" y="1125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51" y="1107"/>
                    <a:pt x="46" y="1105"/>
                    <a:pt x="47" y="1097"/>
                  </a:cubicBezTo>
                  <a:cubicBezTo>
                    <a:pt x="48" y="1093"/>
                    <a:pt x="45" y="1093"/>
                    <a:pt x="45" y="1090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48" y="1089"/>
                    <a:pt x="52" y="1095"/>
                    <a:pt x="52" y="1105"/>
                  </a:cubicBezTo>
                  <a:cubicBezTo>
                    <a:pt x="57" y="1105"/>
                    <a:pt x="54" y="1113"/>
                    <a:pt x="57" y="111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67" y="1132"/>
                    <a:pt x="67" y="1146"/>
                    <a:pt x="72" y="1153"/>
                  </a:cubicBezTo>
                  <a:cubicBezTo>
                    <a:pt x="71" y="1161"/>
                    <a:pt x="80" y="1158"/>
                    <a:pt x="77" y="1168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87" y="1200"/>
                    <a:pt x="101" y="1211"/>
                    <a:pt x="108" y="1228"/>
                  </a:cubicBezTo>
                  <a:cubicBezTo>
                    <a:pt x="112" y="1236"/>
                    <a:pt x="115" y="1246"/>
                    <a:pt x="123" y="1251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39" y="1279"/>
                    <a:pt x="142" y="1283"/>
                    <a:pt x="145" y="1286"/>
                  </a:cubicBezTo>
                  <a:cubicBezTo>
                    <a:pt x="145" y="1292"/>
                    <a:pt x="149" y="1294"/>
                    <a:pt x="153" y="129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62" y="1311"/>
                    <a:pt x="162" y="1317"/>
                    <a:pt x="168" y="1316"/>
                  </a:cubicBezTo>
                  <a:cubicBezTo>
                    <a:pt x="169" y="1323"/>
                    <a:pt x="173" y="1327"/>
                    <a:pt x="173" y="1334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02" y="1369"/>
                    <a:pt x="204" y="1377"/>
                    <a:pt x="206" y="1384"/>
                  </a:cubicBezTo>
                  <a:cubicBezTo>
                    <a:pt x="214" y="1385"/>
                    <a:pt x="209" y="1397"/>
                    <a:pt x="216" y="1399"/>
                  </a:cubicBezTo>
                  <a:cubicBezTo>
                    <a:pt x="224" y="1410"/>
                    <a:pt x="227" y="1424"/>
                    <a:pt x="236" y="1434"/>
                  </a:cubicBezTo>
                  <a:cubicBezTo>
                    <a:pt x="239" y="1449"/>
                    <a:pt x="247" y="1459"/>
                    <a:pt x="251" y="1472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20" y="790"/>
                    <a:pt x="325" y="780"/>
                    <a:pt x="334" y="775"/>
                  </a:cubicBezTo>
                  <a:cubicBezTo>
                    <a:pt x="333" y="759"/>
                    <a:pt x="349" y="760"/>
                    <a:pt x="349" y="74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72" y="724"/>
                    <a:pt x="378" y="718"/>
                    <a:pt x="384" y="712"/>
                  </a:cubicBezTo>
                  <a:cubicBezTo>
                    <a:pt x="387" y="708"/>
                    <a:pt x="391" y="707"/>
                    <a:pt x="394" y="704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08" y="689"/>
                    <a:pt x="414" y="684"/>
                    <a:pt x="422" y="679"/>
                  </a:cubicBezTo>
                  <a:cubicBezTo>
                    <a:pt x="426" y="674"/>
                    <a:pt x="429" y="668"/>
                    <a:pt x="434" y="66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46" y="655"/>
                    <a:pt x="444" y="649"/>
                    <a:pt x="452" y="651"/>
                  </a:cubicBezTo>
                  <a:cubicBezTo>
                    <a:pt x="457" y="640"/>
                    <a:pt x="466" y="634"/>
                    <a:pt x="472" y="624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485" y="608"/>
                    <a:pt x="494" y="606"/>
                    <a:pt x="500" y="601"/>
                  </a:cubicBezTo>
                  <a:cubicBezTo>
                    <a:pt x="503" y="593"/>
                    <a:pt x="511" y="589"/>
                    <a:pt x="517" y="583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36" y="561"/>
                    <a:pt x="542" y="561"/>
                    <a:pt x="542" y="556"/>
                  </a:cubicBezTo>
                  <a:cubicBezTo>
                    <a:pt x="551" y="558"/>
                    <a:pt x="548" y="549"/>
                    <a:pt x="553" y="548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73" y="527"/>
                    <a:pt x="573" y="521"/>
                    <a:pt x="575" y="518"/>
                  </a:cubicBezTo>
                  <a:cubicBezTo>
                    <a:pt x="577" y="517"/>
                    <a:pt x="578" y="516"/>
                    <a:pt x="578" y="513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588" y="501"/>
                    <a:pt x="593" y="495"/>
                    <a:pt x="598" y="488"/>
                  </a:cubicBezTo>
                  <a:cubicBezTo>
                    <a:pt x="603" y="487"/>
                    <a:pt x="598" y="477"/>
                    <a:pt x="605" y="47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13" y="463"/>
                    <a:pt x="611" y="462"/>
                    <a:pt x="608" y="465"/>
                  </a:cubicBezTo>
                  <a:cubicBezTo>
                    <a:pt x="607" y="469"/>
                    <a:pt x="604" y="469"/>
                    <a:pt x="603" y="473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90" y="484"/>
                    <a:pt x="590" y="490"/>
                    <a:pt x="585" y="490"/>
                  </a:cubicBezTo>
                  <a:cubicBezTo>
                    <a:pt x="582" y="493"/>
                    <a:pt x="580" y="497"/>
                    <a:pt x="578" y="500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553" y="520"/>
                    <a:pt x="540" y="531"/>
                    <a:pt x="527" y="543"/>
                  </a:cubicBezTo>
                  <a:cubicBezTo>
                    <a:pt x="513" y="553"/>
                    <a:pt x="500" y="565"/>
                    <a:pt x="487" y="576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74" y="584"/>
                    <a:pt x="475" y="588"/>
                    <a:pt x="472" y="589"/>
                  </a:cubicBezTo>
                  <a:cubicBezTo>
                    <a:pt x="469" y="589"/>
                    <a:pt x="468" y="591"/>
                    <a:pt x="467" y="59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57" y="608"/>
                    <a:pt x="447" y="605"/>
                    <a:pt x="447" y="611"/>
                  </a:cubicBezTo>
                  <a:cubicBezTo>
                    <a:pt x="439" y="615"/>
                    <a:pt x="436" y="623"/>
                    <a:pt x="429" y="629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406" y="656"/>
                    <a:pt x="397" y="659"/>
                    <a:pt x="394" y="669"/>
                  </a:cubicBezTo>
                  <a:cubicBezTo>
                    <a:pt x="384" y="672"/>
                    <a:pt x="382" y="683"/>
                    <a:pt x="374" y="687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61" y="698"/>
                    <a:pt x="361" y="704"/>
                    <a:pt x="359" y="707"/>
                  </a:cubicBezTo>
                  <a:cubicBezTo>
                    <a:pt x="351" y="711"/>
                    <a:pt x="351" y="724"/>
                    <a:pt x="341" y="72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24" y="753"/>
                    <a:pt x="322" y="757"/>
                    <a:pt x="319" y="760"/>
                  </a:cubicBezTo>
                  <a:cubicBezTo>
                    <a:pt x="314" y="762"/>
                    <a:pt x="315" y="769"/>
                    <a:pt x="309" y="77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88" y="810"/>
                    <a:pt x="283" y="820"/>
                    <a:pt x="281" y="833"/>
                  </a:cubicBezTo>
                  <a:cubicBezTo>
                    <a:pt x="274" y="835"/>
                    <a:pt x="274" y="844"/>
                    <a:pt x="266" y="845"/>
                  </a:cubicBezTo>
                  <a:cubicBezTo>
                    <a:pt x="266" y="851"/>
                    <a:pt x="266" y="857"/>
                    <a:pt x="266" y="863"/>
                  </a:cubicBezTo>
                  <a:cubicBezTo>
                    <a:pt x="264" y="865"/>
                    <a:pt x="258" y="875"/>
                    <a:pt x="263" y="876"/>
                  </a:cubicBezTo>
                  <a:cubicBezTo>
                    <a:pt x="279" y="860"/>
                    <a:pt x="284" y="834"/>
                    <a:pt x="301" y="820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79" y="908"/>
                    <a:pt x="80" y="916"/>
                    <a:pt x="85" y="921"/>
                  </a:cubicBezTo>
                  <a:cubicBezTo>
                    <a:pt x="92" y="948"/>
                    <a:pt x="105" y="969"/>
                    <a:pt x="115" y="994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30" y="1012"/>
                    <a:pt x="126" y="1025"/>
                    <a:pt x="133" y="1027"/>
                  </a:cubicBezTo>
                  <a:cubicBezTo>
                    <a:pt x="133" y="1035"/>
                    <a:pt x="137" y="1037"/>
                    <a:pt x="140" y="1039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43" y="1050"/>
                    <a:pt x="148" y="1055"/>
                    <a:pt x="150" y="1062"/>
                  </a:cubicBezTo>
                  <a:cubicBezTo>
                    <a:pt x="160" y="1070"/>
                    <a:pt x="164" y="1084"/>
                    <a:pt x="173" y="1092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185" y="1114"/>
                    <a:pt x="188" y="1121"/>
                    <a:pt x="193" y="1125"/>
                  </a:cubicBezTo>
                  <a:cubicBezTo>
                    <a:pt x="197" y="1138"/>
                    <a:pt x="205" y="1147"/>
                    <a:pt x="208" y="116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13" y="1172"/>
                    <a:pt x="217" y="1173"/>
                    <a:pt x="218" y="1175"/>
                  </a:cubicBezTo>
                  <a:cubicBezTo>
                    <a:pt x="220" y="1183"/>
                    <a:pt x="221" y="1191"/>
                    <a:pt x="228" y="1193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23" y="1163"/>
                    <a:pt x="216" y="1159"/>
                    <a:pt x="218" y="1150"/>
                  </a:cubicBezTo>
                  <a:cubicBezTo>
                    <a:pt x="214" y="1150"/>
                    <a:pt x="217" y="1143"/>
                    <a:pt x="213" y="1142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208" y="1122"/>
                    <a:pt x="204" y="1116"/>
                    <a:pt x="203" y="1107"/>
                  </a:cubicBezTo>
                  <a:cubicBezTo>
                    <a:pt x="195" y="1104"/>
                    <a:pt x="202" y="1099"/>
                    <a:pt x="196" y="1092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82" y="1066"/>
                    <a:pt x="181" y="1058"/>
                    <a:pt x="175" y="1054"/>
                  </a:cubicBezTo>
                  <a:cubicBezTo>
                    <a:pt x="174" y="1051"/>
                    <a:pt x="172" y="1048"/>
                    <a:pt x="170" y="1044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59" y="1021"/>
                    <a:pt x="152" y="1007"/>
                    <a:pt x="143" y="996"/>
                  </a:cubicBezTo>
                  <a:cubicBezTo>
                    <a:pt x="138" y="992"/>
                    <a:pt x="137" y="984"/>
                    <a:pt x="133" y="979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116" y="956"/>
                    <a:pt x="117" y="944"/>
                    <a:pt x="110" y="941"/>
                  </a:cubicBezTo>
                  <a:cubicBezTo>
                    <a:pt x="106" y="935"/>
                    <a:pt x="105" y="926"/>
                    <a:pt x="100" y="921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87" y="897"/>
                    <a:pt x="79" y="894"/>
                    <a:pt x="80" y="883"/>
                  </a:cubicBezTo>
                  <a:cubicBezTo>
                    <a:pt x="68" y="875"/>
                    <a:pt x="70" y="853"/>
                    <a:pt x="60" y="84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89" y="1126"/>
                    <a:pt x="96" y="1131"/>
                    <a:pt x="98" y="1140"/>
                  </a:cubicBezTo>
                  <a:cubicBezTo>
                    <a:pt x="108" y="1151"/>
                    <a:pt x="115" y="1166"/>
                    <a:pt x="123" y="1180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33" y="1191"/>
                    <a:pt x="128" y="1201"/>
                    <a:pt x="135" y="1200"/>
                  </a:cubicBezTo>
                  <a:cubicBezTo>
                    <a:pt x="134" y="1208"/>
                    <a:pt x="138" y="1209"/>
                    <a:pt x="138" y="1215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48" y="1234"/>
                    <a:pt x="156" y="1237"/>
                    <a:pt x="158" y="1246"/>
                  </a:cubicBezTo>
                  <a:cubicBezTo>
                    <a:pt x="163" y="1252"/>
                    <a:pt x="163" y="1262"/>
                    <a:pt x="171" y="1266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81" y="1276"/>
                    <a:pt x="178" y="1285"/>
                    <a:pt x="183" y="1286"/>
                  </a:cubicBezTo>
                  <a:cubicBezTo>
                    <a:pt x="189" y="1291"/>
                    <a:pt x="190" y="1301"/>
                    <a:pt x="196" y="130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10" y="1329"/>
                    <a:pt x="212" y="1333"/>
                    <a:pt x="211" y="1339"/>
                  </a:cubicBezTo>
                  <a:cubicBezTo>
                    <a:pt x="215" y="1341"/>
                    <a:pt x="219" y="1342"/>
                    <a:pt x="218" y="134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35" y="1376"/>
                    <a:pt x="237" y="1387"/>
                    <a:pt x="241" y="1394"/>
                  </a:cubicBezTo>
                  <a:cubicBezTo>
                    <a:pt x="241" y="1395"/>
                    <a:pt x="243" y="1397"/>
                    <a:pt x="244" y="1394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35" y="1359"/>
                    <a:pt x="232" y="1351"/>
                    <a:pt x="231" y="1341"/>
                  </a:cubicBezTo>
                  <a:cubicBezTo>
                    <a:pt x="224" y="1337"/>
                    <a:pt x="228" y="1322"/>
                    <a:pt x="221" y="1319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209" y="1290"/>
                    <a:pt x="212" y="1282"/>
                    <a:pt x="208" y="1281"/>
                  </a:cubicBezTo>
                  <a:cubicBezTo>
                    <a:pt x="205" y="1279"/>
                    <a:pt x="205" y="1273"/>
                    <a:pt x="203" y="1268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97" y="1253"/>
                    <a:pt x="193" y="1252"/>
                    <a:pt x="193" y="1246"/>
                  </a:cubicBezTo>
                  <a:cubicBezTo>
                    <a:pt x="189" y="1239"/>
                    <a:pt x="186" y="1231"/>
                    <a:pt x="181" y="1225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61" y="1199"/>
                    <a:pt x="160" y="1189"/>
                    <a:pt x="155" y="1183"/>
                  </a:cubicBezTo>
                  <a:cubicBezTo>
                    <a:pt x="154" y="1179"/>
                    <a:pt x="152" y="1176"/>
                    <a:pt x="150" y="117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41" y="1153"/>
                    <a:pt x="134" y="1150"/>
                    <a:pt x="130" y="1142"/>
                  </a:cubicBezTo>
                  <a:cubicBezTo>
                    <a:pt x="127" y="1134"/>
                    <a:pt x="121" y="1128"/>
                    <a:pt x="118" y="1120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100" y="1099"/>
                    <a:pt x="100" y="1093"/>
                    <a:pt x="95" y="1092"/>
                  </a:cubicBezTo>
                  <a:cubicBezTo>
                    <a:pt x="91" y="1087"/>
                    <a:pt x="97" y="1087"/>
                    <a:pt x="92" y="1082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84" y="1069"/>
                    <a:pt x="80" y="1068"/>
                    <a:pt x="77" y="1064"/>
                  </a:cubicBezTo>
                  <a:cubicBezTo>
                    <a:pt x="77" y="1063"/>
                    <a:pt x="77" y="1060"/>
                    <a:pt x="75" y="1059"/>
                  </a:cubicBezTo>
                  <a:cubicBezTo>
                    <a:pt x="71" y="1059"/>
                    <a:pt x="73" y="1055"/>
                    <a:pt x="70" y="1054"/>
                  </a:cubicBezTo>
                  <a:cubicBezTo>
                    <a:pt x="70" y="1048"/>
                    <a:pt x="66" y="1047"/>
                    <a:pt x="62" y="1044"/>
                  </a:cubicBezTo>
                  <a:cubicBezTo>
                    <a:pt x="66" y="1062"/>
                    <a:pt x="73" y="1077"/>
                    <a:pt x="77" y="1095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36" y="1602"/>
                    <a:pt x="341" y="1601"/>
                    <a:pt x="342" y="1595"/>
                  </a:cubicBezTo>
                  <a:cubicBezTo>
                    <a:pt x="343" y="1583"/>
                    <a:pt x="350" y="1576"/>
                    <a:pt x="352" y="1565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366" y="1529"/>
                    <a:pt x="371" y="1521"/>
                    <a:pt x="375" y="1512"/>
                  </a:cubicBezTo>
                  <a:cubicBezTo>
                    <a:pt x="381" y="1493"/>
                    <a:pt x="389" y="1475"/>
                    <a:pt x="397" y="1457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04" y="1439"/>
                    <a:pt x="409" y="1437"/>
                    <a:pt x="407" y="1429"/>
                  </a:cubicBezTo>
                  <a:cubicBezTo>
                    <a:pt x="414" y="1423"/>
                    <a:pt x="414" y="1411"/>
                    <a:pt x="420" y="140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28" y="1388"/>
                    <a:pt x="428" y="1381"/>
                    <a:pt x="432" y="1379"/>
                  </a:cubicBezTo>
                  <a:cubicBezTo>
                    <a:pt x="435" y="1368"/>
                    <a:pt x="443" y="1362"/>
                    <a:pt x="445" y="135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64" y="1319"/>
                    <a:pt x="467" y="1310"/>
                    <a:pt x="473" y="1303"/>
                  </a:cubicBezTo>
                  <a:cubicBezTo>
                    <a:pt x="475" y="1293"/>
                    <a:pt x="483" y="1288"/>
                    <a:pt x="485" y="1278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496" y="1262"/>
                    <a:pt x="500" y="1259"/>
                    <a:pt x="500" y="1253"/>
                  </a:cubicBezTo>
                  <a:cubicBezTo>
                    <a:pt x="504" y="1250"/>
                    <a:pt x="505" y="1246"/>
                    <a:pt x="508" y="1243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13" y="1235"/>
                    <a:pt x="512" y="1231"/>
                    <a:pt x="515" y="1230"/>
                  </a:cubicBezTo>
                  <a:cubicBezTo>
                    <a:pt x="515" y="1228"/>
                    <a:pt x="517" y="1227"/>
                    <a:pt x="518" y="1225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3" y="1217"/>
                    <a:pt x="526" y="1217"/>
                    <a:pt x="525" y="1213"/>
                  </a:cubicBezTo>
                  <a:cubicBezTo>
                    <a:pt x="528" y="1213"/>
                    <a:pt x="529" y="1208"/>
                    <a:pt x="525" y="1208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514" y="1221"/>
                    <a:pt x="515" y="1228"/>
                    <a:pt x="510" y="1230"/>
                  </a:cubicBezTo>
                  <a:cubicBezTo>
                    <a:pt x="507" y="1241"/>
                    <a:pt x="497" y="1244"/>
                    <a:pt x="493" y="1253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50" y="1312"/>
                    <a:pt x="440" y="1328"/>
                    <a:pt x="432" y="1346"/>
                  </a:cubicBezTo>
                  <a:cubicBezTo>
                    <a:pt x="426" y="1353"/>
                    <a:pt x="422" y="1360"/>
                    <a:pt x="417" y="1369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99" y="1401"/>
                    <a:pt x="395" y="1409"/>
                    <a:pt x="392" y="1419"/>
                  </a:cubicBezTo>
                  <a:cubicBezTo>
                    <a:pt x="386" y="1426"/>
                    <a:pt x="382" y="1436"/>
                    <a:pt x="380" y="1447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6" y="1453"/>
                    <a:pt x="373" y="1455"/>
                    <a:pt x="372" y="1457"/>
                  </a:cubicBezTo>
                  <a:cubicBezTo>
                    <a:pt x="371" y="1458"/>
                    <a:pt x="372" y="1460"/>
                    <a:pt x="372" y="146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61" y="1478"/>
                    <a:pt x="361" y="1491"/>
                    <a:pt x="354" y="1497"/>
                  </a:cubicBezTo>
                  <a:cubicBezTo>
                    <a:pt x="355" y="1503"/>
                    <a:pt x="351" y="1505"/>
                    <a:pt x="349" y="1510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39" y="1532"/>
                    <a:pt x="337" y="1544"/>
                    <a:pt x="329" y="1550"/>
                  </a:cubicBezTo>
                  <a:cubicBezTo>
                    <a:pt x="331" y="1565"/>
                    <a:pt x="325" y="1573"/>
                    <a:pt x="322" y="1583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17" y="1604"/>
                    <a:pt x="315" y="1610"/>
                    <a:pt x="312" y="1613"/>
                  </a:cubicBezTo>
                  <a:cubicBezTo>
                    <a:pt x="314" y="1623"/>
                    <a:pt x="309" y="1627"/>
                    <a:pt x="309" y="1636"/>
                  </a:cubicBezTo>
                  <a:cubicBezTo>
                    <a:pt x="309" y="1646"/>
                    <a:pt x="309" y="1656"/>
                    <a:pt x="309" y="1666"/>
                  </a:cubicBezTo>
                  <a:cubicBezTo>
                    <a:pt x="317" y="1668"/>
                    <a:pt x="312" y="1683"/>
                    <a:pt x="319" y="1686"/>
                  </a:cubicBezTo>
                  <a:cubicBezTo>
                    <a:pt x="323" y="1664"/>
                    <a:pt x="325" y="1641"/>
                    <a:pt x="332" y="1623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54" y="1521"/>
                    <a:pt x="453" y="1533"/>
                    <a:pt x="448" y="1540"/>
                  </a:cubicBezTo>
                  <a:cubicBezTo>
                    <a:pt x="445" y="1550"/>
                    <a:pt x="441" y="1560"/>
                    <a:pt x="435" y="1567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24" y="1581"/>
                    <a:pt x="428" y="1591"/>
                    <a:pt x="423" y="1593"/>
                  </a:cubicBezTo>
                  <a:cubicBezTo>
                    <a:pt x="418" y="1602"/>
                    <a:pt x="418" y="1615"/>
                    <a:pt x="410" y="162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400" y="1657"/>
                    <a:pt x="391" y="1655"/>
                    <a:pt x="392" y="1663"/>
                  </a:cubicBezTo>
                  <a:cubicBezTo>
                    <a:pt x="389" y="1667"/>
                    <a:pt x="389" y="1673"/>
                    <a:pt x="385" y="1676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82" y="1700"/>
                    <a:pt x="381" y="1705"/>
                    <a:pt x="377" y="1708"/>
                  </a:cubicBezTo>
                  <a:cubicBezTo>
                    <a:pt x="379" y="1717"/>
                    <a:pt x="374" y="1718"/>
                    <a:pt x="375" y="1726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9" y="1754"/>
                    <a:pt x="363" y="1759"/>
                    <a:pt x="365" y="1771"/>
                  </a:cubicBezTo>
                  <a:cubicBezTo>
                    <a:pt x="360" y="1773"/>
                    <a:pt x="365" y="1783"/>
                    <a:pt x="360" y="1784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65" y="1792"/>
                    <a:pt x="366" y="1774"/>
                    <a:pt x="372" y="1764"/>
                  </a:cubicBezTo>
                  <a:cubicBezTo>
                    <a:pt x="372" y="1759"/>
                    <a:pt x="373" y="1756"/>
                    <a:pt x="375" y="1754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78" y="1735"/>
                    <a:pt x="386" y="1734"/>
                    <a:pt x="385" y="1724"/>
                  </a:cubicBezTo>
                  <a:cubicBezTo>
                    <a:pt x="386" y="1717"/>
                    <a:pt x="391" y="1713"/>
                    <a:pt x="392" y="170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10" y="1680"/>
                    <a:pt x="407" y="1660"/>
                    <a:pt x="418" y="1653"/>
                  </a:cubicBezTo>
                  <a:cubicBezTo>
                    <a:pt x="418" y="1645"/>
                    <a:pt x="425" y="1643"/>
                    <a:pt x="423" y="1633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35" y="1603"/>
                    <a:pt x="444" y="1594"/>
                    <a:pt x="448" y="1580"/>
                  </a:cubicBezTo>
                  <a:cubicBezTo>
                    <a:pt x="452" y="1576"/>
                    <a:pt x="452" y="1568"/>
                    <a:pt x="458" y="1565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68" y="1533"/>
                    <a:pt x="474" y="1521"/>
                    <a:pt x="478" y="1507"/>
                  </a:cubicBezTo>
                  <a:cubicBezTo>
                    <a:pt x="478" y="1503"/>
                    <a:pt x="478" y="1499"/>
                    <a:pt x="480" y="1497"/>
                  </a:cubicBezTo>
                  <a:cubicBezTo>
                    <a:pt x="482" y="1493"/>
                    <a:pt x="477" y="1484"/>
                    <a:pt x="483" y="1484"/>
                  </a:cubicBezTo>
                  <a:cubicBezTo>
                    <a:pt x="480" y="1475"/>
                    <a:pt x="491" y="1465"/>
                    <a:pt x="483" y="1459"/>
                  </a:cubicBezTo>
                  <a:cubicBezTo>
                    <a:pt x="481" y="1470"/>
                    <a:pt x="476" y="1477"/>
                    <a:pt x="470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37" y="185"/>
                    <a:pt x="836" y="190"/>
                    <a:pt x="831" y="194"/>
                  </a:cubicBezTo>
                  <a:cubicBezTo>
                    <a:pt x="822" y="200"/>
                    <a:pt x="812" y="207"/>
                    <a:pt x="803" y="214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98" y="217"/>
                    <a:pt x="796" y="219"/>
                    <a:pt x="794" y="221"/>
                  </a:cubicBezTo>
                  <a:cubicBezTo>
                    <a:pt x="789" y="224"/>
                    <a:pt x="784" y="228"/>
                    <a:pt x="779" y="231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747" y="250"/>
                    <a:pt x="735" y="253"/>
                    <a:pt x="722" y="265"/>
                  </a:cubicBezTo>
                  <a:cubicBezTo>
                    <a:pt x="716" y="265"/>
                    <a:pt x="708" y="274"/>
                    <a:pt x="702" y="274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689" y="280"/>
                    <a:pt x="686" y="282"/>
                    <a:pt x="682" y="281"/>
                  </a:cubicBezTo>
                  <a:cubicBezTo>
                    <a:pt x="689" y="276"/>
                    <a:pt x="691" y="270"/>
                    <a:pt x="699" y="269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26" y="256"/>
                    <a:pt x="734" y="252"/>
                    <a:pt x="749" y="240"/>
                  </a:cubicBezTo>
                  <a:cubicBezTo>
                    <a:pt x="752" y="237"/>
                    <a:pt x="755" y="241"/>
                    <a:pt x="758" y="236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791" y="212"/>
                    <a:pt x="799" y="205"/>
                    <a:pt x="805" y="202"/>
                  </a:cubicBezTo>
                  <a:cubicBezTo>
                    <a:pt x="809" y="196"/>
                    <a:pt x="818" y="190"/>
                    <a:pt x="824" y="184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8" y="171"/>
                    <a:pt x="841" y="168"/>
                    <a:pt x="841" y="164"/>
                  </a:cubicBezTo>
                  <a:cubicBezTo>
                    <a:pt x="836" y="164"/>
                    <a:pt x="839" y="166"/>
                    <a:pt x="835" y="169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822" y="180"/>
                    <a:pt x="815" y="186"/>
                    <a:pt x="810" y="192"/>
                  </a:cubicBezTo>
                  <a:cubicBezTo>
                    <a:pt x="802" y="195"/>
                    <a:pt x="804" y="195"/>
                    <a:pt x="797" y="201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81" y="209"/>
                    <a:pt x="777" y="217"/>
                    <a:pt x="774" y="217"/>
                  </a:cubicBezTo>
                  <a:cubicBezTo>
                    <a:pt x="772" y="222"/>
                    <a:pt x="764" y="217"/>
                    <a:pt x="766" y="22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53" y="229"/>
                    <a:pt x="749" y="236"/>
                    <a:pt x="746" y="233"/>
                  </a:cubicBezTo>
                  <a:cubicBezTo>
                    <a:pt x="751" y="226"/>
                    <a:pt x="759" y="223"/>
                    <a:pt x="770" y="215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786" y="202"/>
                    <a:pt x="791" y="198"/>
                    <a:pt x="796" y="194"/>
                  </a:cubicBezTo>
                  <a:cubicBezTo>
                    <a:pt x="803" y="185"/>
                    <a:pt x="817" y="177"/>
                    <a:pt x="822" y="168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36" y="151"/>
                    <a:pt x="844" y="147"/>
                    <a:pt x="842" y="141"/>
                  </a:cubicBezTo>
                  <a:cubicBezTo>
                    <a:pt x="830" y="149"/>
                    <a:pt x="824" y="158"/>
                    <a:pt x="816" y="167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76" y="201"/>
                    <a:pt x="763" y="210"/>
                    <a:pt x="751" y="219"/>
                  </a:cubicBezTo>
                  <a:cubicBezTo>
                    <a:pt x="746" y="221"/>
                    <a:pt x="741" y="223"/>
                    <a:pt x="735" y="228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21" y="228"/>
                    <a:pt x="728" y="230"/>
                    <a:pt x="733" y="225"/>
                  </a:cubicBezTo>
                  <a:cubicBezTo>
                    <a:pt x="737" y="226"/>
                    <a:pt x="739" y="219"/>
                    <a:pt x="746" y="216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808" y="154"/>
                    <a:pt x="820" y="151"/>
                    <a:pt x="817" y="144"/>
                  </a:cubicBezTo>
                  <a:cubicBezTo>
                    <a:pt x="810" y="150"/>
                    <a:pt x="802" y="155"/>
                    <a:pt x="795" y="161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62" y="194"/>
                    <a:pt x="752" y="198"/>
                    <a:pt x="746" y="203"/>
                  </a:cubicBezTo>
                  <a:cubicBezTo>
                    <a:pt x="745" y="208"/>
                    <a:pt x="735" y="215"/>
                    <a:pt x="731" y="212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1" y="196"/>
                    <a:pt x="739" y="195"/>
                    <a:pt x="741" y="192"/>
                  </a:cubicBezTo>
                  <a:cubicBezTo>
                    <a:pt x="743" y="190"/>
                    <a:pt x="747" y="189"/>
                    <a:pt x="749" y="186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62" y="166"/>
                    <a:pt x="766" y="160"/>
                    <a:pt x="773" y="152"/>
                  </a:cubicBezTo>
                  <a:cubicBezTo>
                    <a:pt x="776" y="148"/>
                    <a:pt x="780" y="144"/>
                    <a:pt x="782" y="140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83" y="134"/>
                    <a:pt x="779" y="138"/>
                    <a:pt x="776" y="142"/>
                  </a:cubicBezTo>
                  <a:cubicBezTo>
                    <a:pt x="773" y="144"/>
                    <a:pt x="771" y="146"/>
                    <a:pt x="771" y="148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58" y="158"/>
                    <a:pt x="758" y="163"/>
                    <a:pt x="752" y="167"/>
                  </a:cubicBezTo>
                  <a:cubicBezTo>
                    <a:pt x="748" y="169"/>
                    <a:pt x="747" y="179"/>
                    <a:pt x="742" y="177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6" y="168"/>
                    <a:pt x="749" y="167"/>
                    <a:pt x="749" y="166"/>
                  </a:cubicBezTo>
                  <a:cubicBezTo>
                    <a:pt x="750" y="166"/>
                    <a:pt x="748" y="165"/>
                    <a:pt x="748" y="165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53" y="157"/>
                    <a:pt x="756" y="152"/>
                    <a:pt x="758" y="151"/>
                  </a:cubicBezTo>
                  <a:cubicBezTo>
                    <a:pt x="759" y="149"/>
                    <a:pt x="758" y="149"/>
                    <a:pt x="758" y="148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785" y="110"/>
                    <a:pt x="788" y="100"/>
                    <a:pt x="799" y="92"/>
                  </a:cubicBezTo>
                  <a:cubicBezTo>
                    <a:pt x="800" y="89"/>
                    <a:pt x="800" y="87"/>
                    <a:pt x="804" y="85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814" y="73"/>
                    <a:pt x="819" y="69"/>
                    <a:pt x="817" y="63"/>
                  </a:cubicBezTo>
                  <a:cubicBezTo>
                    <a:pt x="797" y="82"/>
                    <a:pt x="785" y="102"/>
                    <a:pt x="768" y="121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65" y="130"/>
                    <a:pt x="758" y="132"/>
                    <a:pt x="759" y="135"/>
                  </a:cubicBezTo>
                  <a:cubicBezTo>
                    <a:pt x="759" y="141"/>
                    <a:pt x="748" y="145"/>
                    <a:pt x="751" y="151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38" y="172"/>
                    <a:pt x="734" y="177"/>
                    <a:pt x="731" y="182"/>
                  </a:cubicBezTo>
                  <a:cubicBezTo>
                    <a:pt x="732" y="172"/>
                    <a:pt x="738" y="163"/>
                    <a:pt x="740" y="153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58" y="115"/>
                    <a:pt x="764" y="105"/>
                    <a:pt x="769" y="95"/>
                  </a:cubicBezTo>
                  <a:cubicBezTo>
                    <a:pt x="774" y="91"/>
                    <a:pt x="773" y="85"/>
                    <a:pt x="779" y="81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81" y="72"/>
                    <a:pt x="792" y="70"/>
                    <a:pt x="786" y="67"/>
                  </a:cubicBezTo>
                  <a:cubicBezTo>
                    <a:pt x="780" y="73"/>
                    <a:pt x="777" y="79"/>
                    <a:pt x="770" y="8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61" y="99"/>
                    <a:pt x="758" y="103"/>
                    <a:pt x="758" y="106"/>
                  </a:cubicBezTo>
                  <a:cubicBezTo>
                    <a:pt x="748" y="120"/>
                    <a:pt x="740" y="134"/>
                    <a:pt x="734" y="148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7" y="193"/>
                    <a:pt x="717" y="195"/>
                    <a:pt x="717" y="197"/>
                  </a:cubicBezTo>
                  <a:cubicBezTo>
                    <a:pt x="719" y="199"/>
                    <a:pt x="716" y="200"/>
                    <a:pt x="717" y="202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13" y="217"/>
                    <a:pt x="708" y="220"/>
                    <a:pt x="710" y="224"/>
                  </a:cubicBezTo>
                  <a:cubicBezTo>
                    <a:pt x="711" y="228"/>
                    <a:pt x="710" y="232"/>
                    <a:pt x="708" y="235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7" y="247"/>
                    <a:pt x="701" y="244"/>
                    <a:pt x="699" y="240"/>
                  </a:cubicBezTo>
                  <a:cubicBezTo>
                    <a:pt x="701" y="238"/>
                    <a:pt x="700" y="236"/>
                    <a:pt x="700" y="234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03" y="221"/>
                    <a:pt x="704" y="214"/>
                    <a:pt x="705" y="206"/>
                  </a:cubicBezTo>
                  <a:cubicBezTo>
                    <a:pt x="708" y="199"/>
                    <a:pt x="711" y="192"/>
                    <a:pt x="711" y="184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21" y="156"/>
                    <a:pt x="717" y="147"/>
                    <a:pt x="724" y="141"/>
                  </a:cubicBezTo>
                  <a:cubicBezTo>
                    <a:pt x="722" y="132"/>
                    <a:pt x="728" y="125"/>
                    <a:pt x="729" y="117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2" y="70"/>
                    <a:pt x="754" y="67"/>
                    <a:pt x="756" y="63"/>
                  </a:cubicBezTo>
                  <a:cubicBezTo>
                    <a:pt x="760" y="60"/>
                    <a:pt x="768" y="57"/>
                    <a:pt x="765" y="52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44" y="76"/>
                    <a:pt x="738" y="80"/>
                    <a:pt x="735" y="86"/>
                  </a:cubicBezTo>
                  <a:cubicBezTo>
                    <a:pt x="731" y="91"/>
                    <a:pt x="732" y="96"/>
                    <a:pt x="727" y="101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19" y="123"/>
                    <a:pt x="718" y="129"/>
                    <a:pt x="715" y="135"/>
                  </a:cubicBezTo>
                  <a:cubicBezTo>
                    <a:pt x="712" y="146"/>
                    <a:pt x="708" y="158"/>
                    <a:pt x="705" y="169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701" y="180"/>
                    <a:pt x="706" y="184"/>
                    <a:pt x="702" y="186"/>
                  </a:cubicBezTo>
                  <a:cubicBezTo>
                    <a:pt x="700" y="192"/>
                    <a:pt x="700" y="198"/>
                    <a:pt x="695" y="203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90" y="214"/>
                    <a:pt x="696" y="219"/>
                    <a:pt x="693" y="221"/>
                  </a:cubicBezTo>
                  <a:cubicBezTo>
                    <a:pt x="691" y="228"/>
                    <a:pt x="690" y="234"/>
                    <a:pt x="690" y="241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85" y="263"/>
                    <a:pt x="676" y="265"/>
                    <a:pt x="681" y="269"/>
                  </a:cubicBezTo>
                  <a:cubicBezTo>
                    <a:pt x="678" y="272"/>
                    <a:pt x="679" y="276"/>
                    <a:pt x="673" y="278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73" y="267"/>
                    <a:pt x="678" y="265"/>
                    <a:pt x="676" y="261"/>
                  </a:cubicBezTo>
                  <a:cubicBezTo>
                    <a:pt x="680" y="256"/>
                    <a:pt x="678" y="250"/>
                    <a:pt x="681" y="245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83" y="222"/>
                    <a:pt x="687" y="217"/>
                    <a:pt x="685" y="210"/>
                  </a:cubicBezTo>
                  <a:cubicBezTo>
                    <a:pt x="686" y="205"/>
                    <a:pt x="692" y="200"/>
                    <a:pt x="688" y="193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693" y="165"/>
                    <a:pt x="698" y="154"/>
                    <a:pt x="698" y="142"/>
                  </a:cubicBezTo>
                  <a:cubicBezTo>
                    <a:pt x="703" y="137"/>
                    <a:pt x="701" y="130"/>
                    <a:pt x="705" y="125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11" y="101"/>
                    <a:pt x="713" y="95"/>
                    <a:pt x="713" y="89"/>
                  </a:cubicBezTo>
                  <a:cubicBezTo>
                    <a:pt x="718" y="83"/>
                    <a:pt x="714" y="76"/>
                    <a:pt x="722" y="71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33" y="47"/>
                    <a:pt x="735" y="41"/>
                    <a:pt x="741" y="35"/>
                  </a:cubicBezTo>
                  <a:cubicBezTo>
                    <a:pt x="742" y="29"/>
                    <a:pt x="746" y="24"/>
                    <a:pt x="753" y="19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61" y="7"/>
                    <a:pt x="770" y="5"/>
                    <a:pt x="768" y="1"/>
                  </a:cubicBezTo>
                  <a:cubicBezTo>
                    <a:pt x="765" y="0"/>
                    <a:pt x="754" y="6"/>
                    <a:pt x="755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47" y="19"/>
                    <a:pt x="743" y="20"/>
                    <a:pt x="744" y="23"/>
                  </a:cubicBezTo>
                  <a:cubicBezTo>
                    <a:pt x="736" y="31"/>
                    <a:pt x="731" y="40"/>
                    <a:pt x="726" y="48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715" y="56"/>
                    <a:pt x="709" y="59"/>
                    <a:pt x="707" y="64"/>
                  </a:cubicBezTo>
                  <a:cubicBezTo>
                    <a:pt x="703" y="68"/>
                    <a:pt x="703" y="73"/>
                    <a:pt x="700" y="77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80" y="112"/>
                    <a:pt x="680" y="121"/>
                    <a:pt x="674" y="130"/>
                  </a:cubicBezTo>
                  <a:cubicBezTo>
                    <a:pt x="672" y="134"/>
                    <a:pt x="671" y="139"/>
                    <a:pt x="669" y="14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70" y="149"/>
                    <a:pt x="667" y="149"/>
                    <a:pt x="666" y="150"/>
                  </a:cubicBezTo>
                  <a:cubicBezTo>
                    <a:pt x="666" y="152"/>
                    <a:pt x="667" y="155"/>
                    <a:pt x="667" y="157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61" y="190"/>
                    <a:pt x="655" y="193"/>
                    <a:pt x="657" y="199"/>
                  </a:cubicBezTo>
                  <a:cubicBezTo>
                    <a:pt x="654" y="203"/>
                    <a:pt x="656" y="208"/>
                    <a:pt x="655" y="212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59" y="232"/>
                    <a:pt x="649" y="235"/>
                    <a:pt x="653" y="241"/>
                  </a:cubicBezTo>
                  <a:cubicBezTo>
                    <a:pt x="653" y="245"/>
                    <a:pt x="647" y="249"/>
                    <a:pt x="651" y="255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43" y="282"/>
                    <a:pt x="645" y="295"/>
                    <a:pt x="640" y="307"/>
                  </a:cubicBezTo>
                  <a:cubicBezTo>
                    <a:pt x="636" y="309"/>
                    <a:pt x="637" y="311"/>
                    <a:pt x="634" y="313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27" y="312"/>
                    <a:pt x="632" y="303"/>
                    <a:pt x="630" y="294"/>
                  </a:cubicBezTo>
                  <a:cubicBezTo>
                    <a:pt x="632" y="292"/>
                    <a:pt x="631" y="289"/>
                    <a:pt x="633" y="287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0" y="275"/>
                    <a:pt x="637" y="271"/>
                    <a:pt x="635" y="266"/>
                  </a:cubicBezTo>
                  <a:cubicBezTo>
                    <a:pt x="636" y="262"/>
                    <a:pt x="633" y="256"/>
                    <a:pt x="637" y="252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7" y="236"/>
                    <a:pt x="638" y="233"/>
                    <a:pt x="639" y="231"/>
                  </a:cubicBezTo>
                  <a:cubicBezTo>
                    <a:pt x="642" y="229"/>
                    <a:pt x="637" y="226"/>
                    <a:pt x="642" y="225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0" y="215"/>
                    <a:pt x="642" y="213"/>
                    <a:pt x="641" y="210"/>
                  </a:cubicBezTo>
                  <a:cubicBezTo>
                    <a:pt x="644" y="202"/>
                    <a:pt x="648" y="193"/>
                    <a:pt x="647" y="184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57" y="148"/>
                    <a:pt x="660" y="139"/>
                    <a:pt x="664" y="130"/>
                  </a:cubicBezTo>
                  <a:cubicBezTo>
                    <a:pt x="665" y="125"/>
                    <a:pt x="667" y="121"/>
                    <a:pt x="669" y="116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76" y="94"/>
                    <a:pt x="683" y="85"/>
                    <a:pt x="684" y="76"/>
                  </a:cubicBezTo>
                  <a:cubicBezTo>
                    <a:pt x="689" y="74"/>
                    <a:pt x="686" y="70"/>
                    <a:pt x="691" y="68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78" y="69"/>
                    <a:pt x="679" y="82"/>
                    <a:pt x="670" y="94"/>
                  </a:cubicBezTo>
                  <a:cubicBezTo>
                    <a:pt x="669" y="100"/>
                    <a:pt x="666" y="105"/>
                    <a:pt x="663" y="111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56" y="136"/>
                    <a:pt x="648" y="141"/>
                    <a:pt x="650" y="147"/>
                  </a:cubicBezTo>
                  <a:cubicBezTo>
                    <a:pt x="646" y="150"/>
                    <a:pt x="647" y="154"/>
                    <a:pt x="647" y="157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40" y="172"/>
                    <a:pt x="638" y="179"/>
                    <a:pt x="638" y="185"/>
                  </a:cubicBezTo>
                  <a:cubicBezTo>
                    <a:pt x="635" y="188"/>
                    <a:pt x="638" y="192"/>
                    <a:pt x="635" y="195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6" y="208"/>
                    <a:pt x="631" y="210"/>
                    <a:pt x="633" y="213"/>
                  </a:cubicBezTo>
                  <a:cubicBezTo>
                    <a:pt x="631" y="216"/>
                    <a:pt x="632" y="220"/>
                    <a:pt x="631" y="223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32" y="236"/>
                    <a:pt x="623" y="238"/>
                    <a:pt x="627" y="242"/>
                  </a:cubicBezTo>
                  <a:cubicBezTo>
                    <a:pt x="629" y="255"/>
                    <a:pt x="625" y="268"/>
                    <a:pt x="623" y="280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1" y="302"/>
                    <a:pt x="622" y="305"/>
                    <a:pt x="621" y="308"/>
                  </a:cubicBezTo>
                  <a:cubicBezTo>
                    <a:pt x="619" y="309"/>
                    <a:pt x="622" y="311"/>
                    <a:pt x="622" y="313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21"/>
                    <a:pt x="620" y="325"/>
                    <a:pt x="618" y="328"/>
                  </a:cubicBezTo>
                  <a:cubicBezTo>
                    <a:pt x="615" y="331"/>
                    <a:pt x="618" y="334"/>
                    <a:pt x="615" y="337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07" y="349"/>
                    <a:pt x="615" y="354"/>
                    <a:pt x="609" y="356"/>
                  </a:cubicBezTo>
                  <a:cubicBezTo>
                    <a:pt x="605" y="351"/>
                    <a:pt x="611" y="347"/>
                    <a:pt x="611" y="342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0" y="321"/>
                    <a:pt x="618" y="317"/>
                    <a:pt x="613" y="311"/>
                  </a:cubicBezTo>
                  <a:cubicBezTo>
                    <a:pt x="615" y="306"/>
                    <a:pt x="616" y="300"/>
                    <a:pt x="617" y="296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8" y="278"/>
                    <a:pt x="616" y="276"/>
                    <a:pt x="618" y="274"/>
                  </a:cubicBezTo>
                  <a:cubicBezTo>
                    <a:pt x="621" y="271"/>
                    <a:pt x="615" y="267"/>
                    <a:pt x="619" y="265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0" y="244"/>
                    <a:pt x="620" y="239"/>
                    <a:pt x="622" y="234"/>
                  </a:cubicBezTo>
                  <a:cubicBezTo>
                    <a:pt x="622" y="224"/>
                    <a:pt x="620" y="213"/>
                    <a:pt x="626" y="204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27" y="194"/>
                    <a:pt x="627" y="191"/>
                    <a:pt x="628" y="188"/>
                  </a:cubicBezTo>
                  <a:cubicBezTo>
                    <a:pt x="630" y="183"/>
                    <a:pt x="631" y="178"/>
                    <a:pt x="631" y="173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34" y="163"/>
                    <a:pt x="635" y="161"/>
                    <a:pt x="635" y="158"/>
                  </a:cubicBezTo>
                  <a:cubicBezTo>
                    <a:pt x="640" y="153"/>
                    <a:pt x="639" y="148"/>
                    <a:pt x="639" y="143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41" y="133"/>
                    <a:pt x="648" y="131"/>
                    <a:pt x="646" y="128"/>
                  </a:cubicBezTo>
                  <a:cubicBezTo>
                    <a:pt x="649" y="123"/>
                    <a:pt x="649" y="118"/>
                    <a:pt x="652" y="114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61" y="94"/>
                    <a:pt x="673" y="90"/>
                    <a:pt x="670" y="84"/>
                  </a:cubicBezTo>
                  <a:cubicBezTo>
                    <a:pt x="660" y="86"/>
                    <a:pt x="657" y="98"/>
                    <a:pt x="651" y="105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36" y="140"/>
                    <a:pt x="630" y="150"/>
                    <a:pt x="628" y="161"/>
                  </a:cubicBezTo>
                  <a:cubicBezTo>
                    <a:pt x="627" y="172"/>
                    <a:pt x="620" y="182"/>
                    <a:pt x="618" y="192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8" y="211"/>
                    <a:pt x="611" y="212"/>
                    <a:pt x="613" y="216"/>
                  </a:cubicBezTo>
                  <a:cubicBezTo>
                    <a:pt x="609" y="218"/>
                    <a:pt x="615" y="222"/>
                    <a:pt x="612" y="224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09" y="234"/>
                    <a:pt x="615" y="237"/>
                    <a:pt x="611" y="240"/>
                  </a:cubicBezTo>
                  <a:cubicBezTo>
                    <a:pt x="610" y="242"/>
                    <a:pt x="614" y="246"/>
                    <a:pt x="609" y="248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9" y="259"/>
                    <a:pt x="609" y="261"/>
                    <a:pt x="608" y="263"/>
                  </a:cubicBezTo>
                  <a:cubicBezTo>
                    <a:pt x="605" y="266"/>
                    <a:pt x="611" y="270"/>
                    <a:pt x="607" y="272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607" y="300"/>
                    <a:pt x="607" y="311"/>
                    <a:pt x="603" y="321"/>
                  </a:cubicBezTo>
                  <a:cubicBezTo>
                    <a:pt x="608" y="333"/>
                    <a:pt x="598" y="342"/>
                    <a:pt x="599" y="353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8" y="370"/>
                    <a:pt x="590" y="356"/>
                    <a:pt x="594" y="342"/>
                  </a:cubicBezTo>
                  <a:cubicBezTo>
                    <a:pt x="592" y="338"/>
                    <a:pt x="591" y="334"/>
                    <a:pt x="593" y="331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1" y="311"/>
                    <a:pt x="593" y="303"/>
                    <a:pt x="592" y="295"/>
                  </a:cubicBezTo>
                  <a:cubicBezTo>
                    <a:pt x="591" y="279"/>
                    <a:pt x="593" y="263"/>
                    <a:pt x="591" y="246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6" y="235"/>
                    <a:pt x="595" y="233"/>
                    <a:pt x="595" y="231"/>
                  </a:cubicBezTo>
                  <a:cubicBezTo>
                    <a:pt x="593" y="229"/>
                    <a:pt x="597" y="228"/>
                    <a:pt x="596" y="226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598" y="212"/>
                    <a:pt x="598" y="209"/>
                    <a:pt x="598" y="205"/>
                  </a:cubicBezTo>
                  <a:cubicBezTo>
                    <a:pt x="603" y="198"/>
                    <a:pt x="601" y="191"/>
                    <a:pt x="605" y="184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13" y="156"/>
                    <a:pt x="622" y="150"/>
                    <a:pt x="622" y="143"/>
                  </a:cubicBezTo>
                  <a:cubicBezTo>
                    <a:pt x="625" y="136"/>
                    <a:pt x="630" y="129"/>
                    <a:pt x="631" y="122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619" y="139"/>
                    <a:pt x="615" y="144"/>
                    <a:pt x="611" y="148"/>
                  </a:cubicBezTo>
                  <a:cubicBezTo>
                    <a:pt x="611" y="159"/>
                    <a:pt x="602" y="169"/>
                    <a:pt x="599" y="179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92" y="201"/>
                    <a:pt x="591" y="206"/>
                    <a:pt x="588" y="212"/>
                  </a:cubicBezTo>
                  <a:cubicBezTo>
                    <a:pt x="590" y="216"/>
                    <a:pt x="585" y="219"/>
                    <a:pt x="589" y="223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7" y="240"/>
                    <a:pt x="584" y="244"/>
                    <a:pt x="582" y="248"/>
                  </a:cubicBezTo>
                  <a:cubicBezTo>
                    <a:pt x="586" y="253"/>
                    <a:pt x="583" y="256"/>
                    <a:pt x="582" y="261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4" y="292"/>
                    <a:pt x="580" y="299"/>
                    <a:pt x="584" y="308"/>
                  </a:cubicBezTo>
                  <a:cubicBezTo>
                    <a:pt x="582" y="315"/>
                    <a:pt x="583" y="323"/>
                    <a:pt x="583" y="331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83" y="346"/>
                    <a:pt x="580" y="350"/>
                    <a:pt x="583" y="355"/>
                  </a:cubicBezTo>
                  <a:cubicBezTo>
                    <a:pt x="579" y="361"/>
                    <a:pt x="581" y="368"/>
                    <a:pt x="578" y="374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7" y="388"/>
                    <a:pt x="577" y="391"/>
                    <a:pt x="573" y="395"/>
                  </a:cubicBezTo>
                  <a:cubicBezTo>
                    <a:pt x="573" y="387"/>
                    <a:pt x="573" y="379"/>
                    <a:pt x="576" y="372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77" y="357"/>
                    <a:pt x="574" y="352"/>
                    <a:pt x="576" y="348"/>
                  </a:cubicBezTo>
                  <a:cubicBezTo>
                    <a:pt x="577" y="340"/>
                    <a:pt x="574" y="332"/>
                    <a:pt x="576" y="324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1" y="290"/>
                    <a:pt x="577" y="283"/>
                    <a:pt x="571" y="273"/>
                  </a:cubicBezTo>
                  <a:cubicBezTo>
                    <a:pt x="574" y="258"/>
                    <a:pt x="572" y="243"/>
                    <a:pt x="573" y="228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75" y="201"/>
                    <a:pt x="572" y="197"/>
                    <a:pt x="575" y="194"/>
                  </a:cubicBezTo>
                  <a:cubicBezTo>
                    <a:pt x="575" y="190"/>
                    <a:pt x="576" y="186"/>
                    <a:pt x="574" y="182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80" y="156"/>
                    <a:pt x="586" y="150"/>
                    <a:pt x="585" y="143"/>
                  </a:cubicBezTo>
                  <a:cubicBezTo>
                    <a:pt x="585" y="136"/>
                    <a:pt x="591" y="130"/>
                    <a:pt x="591" y="124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89" y="113"/>
                    <a:pt x="587" y="123"/>
                    <a:pt x="581" y="133"/>
                  </a:cubicBezTo>
                  <a:cubicBezTo>
                    <a:pt x="582" y="139"/>
                    <a:pt x="578" y="143"/>
                    <a:pt x="577" y="148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72" y="159"/>
                    <a:pt x="577" y="163"/>
                    <a:pt x="571" y="165"/>
                  </a:cubicBezTo>
                  <a:cubicBezTo>
                    <a:pt x="568" y="187"/>
                    <a:pt x="563" y="208"/>
                    <a:pt x="565" y="231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3" y="268"/>
                    <a:pt x="561" y="273"/>
                    <a:pt x="566" y="279"/>
                  </a:cubicBezTo>
                  <a:cubicBezTo>
                    <a:pt x="565" y="285"/>
                    <a:pt x="564" y="291"/>
                    <a:pt x="566" y="296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3" y="315"/>
                    <a:pt x="569" y="318"/>
                    <a:pt x="566" y="321"/>
                  </a:cubicBezTo>
                  <a:cubicBezTo>
                    <a:pt x="564" y="323"/>
                    <a:pt x="564" y="326"/>
                    <a:pt x="568" y="330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65" y="376"/>
                    <a:pt x="562" y="389"/>
                    <a:pt x="563" y="402"/>
                  </a:cubicBezTo>
                  <a:cubicBezTo>
                    <a:pt x="557" y="409"/>
                    <a:pt x="559" y="418"/>
                    <a:pt x="553" y="426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1" y="414"/>
                    <a:pt x="560" y="412"/>
                    <a:pt x="555" y="407"/>
                  </a:cubicBezTo>
                  <a:cubicBezTo>
                    <a:pt x="561" y="405"/>
                    <a:pt x="553" y="401"/>
                    <a:pt x="558" y="398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0" y="375"/>
                    <a:pt x="561" y="362"/>
                    <a:pt x="564" y="349"/>
                  </a:cubicBezTo>
                  <a:cubicBezTo>
                    <a:pt x="561" y="344"/>
                    <a:pt x="563" y="340"/>
                    <a:pt x="562" y="336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65" y="327"/>
                    <a:pt x="560" y="324"/>
                    <a:pt x="562" y="322"/>
                  </a:cubicBezTo>
                  <a:cubicBezTo>
                    <a:pt x="561" y="312"/>
                    <a:pt x="559" y="302"/>
                    <a:pt x="561" y="293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3" y="234"/>
                    <a:pt x="552" y="232"/>
                    <a:pt x="555" y="231"/>
                  </a:cubicBezTo>
                  <a:cubicBezTo>
                    <a:pt x="553" y="228"/>
                    <a:pt x="552" y="225"/>
                    <a:pt x="552" y="223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3" y="206"/>
                    <a:pt x="556" y="205"/>
                    <a:pt x="557" y="202"/>
                  </a:cubicBezTo>
                  <a:cubicBezTo>
                    <a:pt x="555" y="200"/>
                    <a:pt x="555" y="197"/>
                    <a:pt x="556" y="195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56" y="186"/>
                    <a:pt x="559" y="184"/>
                    <a:pt x="559" y="181"/>
                  </a:cubicBezTo>
                  <a:cubicBezTo>
                    <a:pt x="563" y="172"/>
                    <a:pt x="566" y="163"/>
                    <a:pt x="566" y="154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66" y="131"/>
                    <a:pt x="566" y="138"/>
                    <a:pt x="566" y="144"/>
                  </a:cubicBezTo>
                  <a:cubicBezTo>
                    <a:pt x="561" y="149"/>
                    <a:pt x="559" y="155"/>
                    <a:pt x="559" y="161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55" y="182"/>
                    <a:pt x="549" y="184"/>
                    <a:pt x="551" y="187"/>
                  </a:cubicBezTo>
                  <a:cubicBezTo>
                    <a:pt x="553" y="191"/>
                    <a:pt x="549" y="193"/>
                    <a:pt x="548" y="197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2" y="222"/>
                    <a:pt x="546" y="227"/>
                    <a:pt x="545" y="230"/>
                  </a:cubicBezTo>
                  <a:cubicBezTo>
                    <a:pt x="547" y="235"/>
                    <a:pt x="542" y="237"/>
                    <a:pt x="546" y="242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0" y="273"/>
                    <a:pt x="548" y="280"/>
                    <a:pt x="553" y="289"/>
                  </a:cubicBezTo>
                  <a:cubicBezTo>
                    <a:pt x="548" y="291"/>
                    <a:pt x="556" y="296"/>
                    <a:pt x="550" y="298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5" y="318"/>
                    <a:pt x="550" y="325"/>
                    <a:pt x="554" y="335"/>
                  </a:cubicBezTo>
                  <a:cubicBezTo>
                    <a:pt x="556" y="339"/>
                    <a:pt x="554" y="343"/>
                    <a:pt x="553" y="347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5" y="357"/>
                    <a:pt x="553" y="359"/>
                    <a:pt x="554" y="362"/>
                  </a:cubicBezTo>
                  <a:cubicBezTo>
                    <a:pt x="551" y="370"/>
                    <a:pt x="549" y="378"/>
                    <a:pt x="550" y="387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6" y="404"/>
                    <a:pt x="548" y="409"/>
                    <a:pt x="547" y="413"/>
                  </a:cubicBezTo>
                  <a:cubicBezTo>
                    <a:pt x="545" y="415"/>
                    <a:pt x="546" y="418"/>
                    <a:pt x="544" y="420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41" y="430"/>
                    <a:pt x="542" y="433"/>
                    <a:pt x="541" y="435"/>
                  </a:cubicBezTo>
                  <a:cubicBezTo>
                    <a:pt x="539" y="438"/>
                    <a:pt x="543" y="441"/>
                    <a:pt x="536" y="443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9" y="414"/>
                    <a:pt x="539" y="407"/>
                    <a:pt x="542" y="400"/>
                  </a:cubicBezTo>
                  <a:cubicBezTo>
                    <a:pt x="539" y="396"/>
                    <a:pt x="541" y="393"/>
                    <a:pt x="542" y="390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40" y="373"/>
                    <a:pt x="540" y="366"/>
                    <a:pt x="543" y="360"/>
                  </a:cubicBezTo>
                  <a:cubicBezTo>
                    <a:pt x="540" y="355"/>
                    <a:pt x="539" y="351"/>
                    <a:pt x="541" y="347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9" y="329"/>
                    <a:pt x="539" y="325"/>
                    <a:pt x="536" y="320"/>
                  </a:cubicBezTo>
                  <a:cubicBezTo>
                    <a:pt x="537" y="316"/>
                    <a:pt x="537" y="311"/>
                    <a:pt x="533" y="305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9" y="270"/>
                    <a:pt x="531" y="261"/>
                    <a:pt x="529" y="252"/>
                  </a:cubicBezTo>
                  <a:cubicBezTo>
                    <a:pt x="531" y="248"/>
                    <a:pt x="529" y="243"/>
                    <a:pt x="529" y="239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0" y="231"/>
                    <a:pt x="529" y="229"/>
                    <a:pt x="530" y="226"/>
                  </a:cubicBezTo>
                  <a:cubicBezTo>
                    <a:pt x="531" y="218"/>
                    <a:pt x="529" y="208"/>
                    <a:pt x="533" y="200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5" y="185"/>
                    <a:pt x="535" y="183"/>
                    <a:pt x="533" y="180"/>
                  </a:cubicBezTo>
                  <a:cubicBezTo>
                    <a:pt x="536" y="178"/>
                    <a:pt x="536" y="176"/>
                    <a:pt x="536" y="173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8" y="158"/>
                    <a:pt x="540" y="156"/>
                    <a:pt x="539" y="154"/>
                  </a:cubicBezTo>
                  <a:cubicBezTo>
                    <a:pt x="541" y="152"/>
                    <a:pt x="538" y="148"/>
                    <a:pt x="535" y="152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35" y="169"/>
                    <a:pt x="527" y="172"/>
                    <a:pt x="531" y="177"/>
                  </a:cubicBezTo>
                  <a:cubicBezTo>
                    <a:pt x="529" y="178"/>
                    <a:pt x="527" y="180"/>
                    <a:pt x="530" y="182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9" y="194"/>
                    <a:pt x="526" y="197"/>
                    <a:pt x="524" y="201"/>
                  </a:cubicBezTo>
                  <a:cubicBezTo>
                    <a:pt x="527" y="210"/>
                    <a:pt x="522" y="218"/>
                    <a:pt x="523" y="227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4" y="235"/>
                    <a:pt x="519" y="237"/>
                    <a:pt x="522" y="240"/>
                  </a:cubicBezTo>
                  <a:cubicBezTo>
                    <a:pt x="519" y="244"/>
                    <a:pt x="524" y="249"/>
                    <a:pt x="520" y="253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4" y="262"/>
                    <a:pt x="519" y="264"/>
                    <a:pt x="522" y="267"/>
                  </a:cubicBezTo>
                  <a:cubicBezTo>
                    <a:pt x="519" y="270"/>
                    <a:pt x="525" y="276"/>
                    <a:pt x="521" y="27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25" y="298"/>
                    <a:pt x="524" y="302"/>
                    <a:pt x="527" y="307"/>
                  </a:cubicBezTo>
                  <a:cubicBezTo>
                    <a:pt x="524" y="315"/>
                    <a:pt x="533" y="325"/>
                    <a:pt x="528" y="33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3" y="364"/>
                    <a:pt x="531" y="367"/>
                    <a:pt x="534" y="371"/>
                  </a:cubicBezTo>
                  <a:cubicBezTo>
                    <a:pt x="532" y="373"/>
                    <a:pt x="530" y="374"/>
                    <a:pt x="533" y="377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389"/>
                    <a:pt x="534" y="397"/>
                    <a:pt x="530" y="403"/>
                  </a:cubicBezTo>
                  <a:cubicBezTo>
                    <a:pt x="535" y="408"/>
                    <a:pt x="526" y="409"/>
                    <a:pt x="530" y="413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9" y="428"/>
                    <a:pt x="528" y="432"/>
                    <a:pt x="526" y="436"/>
                  </a:cubicBezTo>
                  <a:cubicBezTo>
                    <a:pt x="527" y="438"/>
                    <a:pt x="526" y="439"/>
                    <a:pt x="525" y="441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5" y="438"/>
                    <a:pt x="519" y="432"/>
                    <a:pt x="522" y="426"/>
                  </a:cubicBezTo>
                  <a:cubicBezTo>
                    <a:pt x="520" y="420"/>
                    <a:pt x="521" y="414"/>
                    <a:pt x="521" y="408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69"/>
                    <a:pt x="517" y="366"/>
                    <a:pt x="518" y="363"/>
                  </a:cubicBezTo>
                  <a:cubicBezTo>
                    <a:pt x="521" y="361"/>
                    <a:pt x="515" y="357"/>
                    <a:pt x="517" y="354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12" y="329"/>
                    <a:pt x="513" y="323"/>
                    <a:pt x="511" y="316"/>
                  </a:cubicBezTo>
                  <a:cubicBezTo>
                    <a:pt x="510" y="310"/>
                    <a:pt x="510" y="304"/>
                    <a:pt x="510" y="297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5" y="273"/>
                    <a:pt x="509" y="268"/>
                    <a:pt x="506" y="261"/>
                  </a:cubicBezTo>
                  <a:cubicBezTo>
                    <a:pt x="507" y="249"/>
                    <a:pt x="507" y="237"/>
                    <a:pt x="507" y="226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207"/>
                    <a:pt x="507" y="203"/>
                    <a:pt x="511" y="201"/>
                  </a:cubicBezTo>
                  <a:cubicBezTo>
                    <a:pt x="509" y="197"/>
                    <a:pt x="513" y="194"/>
                    <a:pt x="512" y="191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1" y="169"/>
                    <a:pt x="517" y="167"/>
                    <a:pt x="514" y="164"/>
                  </a:cubicBezTo>
                  <a:cubicBezTo>
                    <a:pt x="516" y="163"/>
                    <a:pt x="518" y="155"/>
                    <a:pt x="514" y="157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9" y="166"/>
                    <a:pt x="513" y="169"/>
                    <a:pt x="509" y="170"/>
                  </a:cubicBezTo>
                  <a:cubicBezTo>
                    <a:pt x="511" y="176"/>
                    <a:pt x="507" y="180"/>
                    <a:pt x="508" y="186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2" y="203"/>
                    <a:pt x="505" y="206"/>
                    <a:pt x="504" y="208"/>
                  </a:cubicBezTo>
                  <a:cubicBezTo>
                    <a:pt x="503" y="211"/>
                    <a:pt x="502" y="213"/>
                    <a:pt x="503" y="216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9" y="232"/>
                    <a:pt x="502" y="235"/>
                    <a:pt x="501" y="238"/>
                  </a:cubicBezTo>
                  <a:cubicBezTo>
                    <a:pt x="499" y="240"/>
                    <a:pt x="499" y="243"/>
                    <a:pt x="500" y="246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500" y="255"/>
                    <a:pt x="497" y="259"/>
                    <a:pt x="499" y="261"/>
                  </a:cubicBezTo>
                  <a:cubicBezTo>
                    <a:pt x="501" y="264"/>
                    <a:pt x="499" y="266"/>
                    <a:pt x="499" y="269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501" y="282"/>
                    <a:pt x="499" y="287"/>
                    <a:pt x="501" y="292"/>
                  </a:cubicBezTo>
                  <a:cubicBezTo>
                    <a:pt x="499" y="296"/>
                    <a:pt x="502" y="301"/>
                    <a:pt x="501" y="306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7" y="288"/>
                    <a:pt x="498" y="285"/>
                    <a:pt x="498" y="284"/>
                  </a:cubicBezTo>
                  <a:cubicBezTo>
                    <a:pt x="497" y="280"/>
                    <a:pt x="495" y="276"/>
                    <a:pt x="494" y="272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5" y="264"/>
                    <a:pt x="492" y="263"/>
                    <a:pt x="493" y="260"/>
                  </a:cubicBezTo>
                  <a:cubicBezTo>
                    <a:pt x="493" y="246"/>
                    <a:pt x="492" y="231"/>
                    <a:pt x="493" y="21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495" y="165"/>
                    <a:pt x="502" y="158"/>
                    <a:pt x="502" y="151"/>
                  </a:cubicBezTo>
                  <a:cubicBezTo>
                    <a:pt x="502" y="147"/>
                    <a:pt x="502" y="143"/>
                    <a:pt x="504" y="140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7" y="136"/>
                    <a:pt x="496" y="146"/>
                    <a:pt x="496" y="155"/>
                  </a:cubicBezTo>
                  <a:cubicBezTo>
                    <a:pt x="492" y="160"/>
                    <a:pt x="493" y="164"/>
                    <a:pt x="491" y="169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6" y="192"/>
                    <a:pt x="488" y="202"/>
                    <a:pt x="484" y="211"/>
                  </a:cubicBezTo>
                  <a:cubicBezTo>
                    <a:pt x="486" y="213"/>
                    <a:pt x="486" y="216"/>
                    <a:pt x="484" y="218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5" y="230"/>
                    <a:pt x="484" y="234"/>
                    <a:pt x="482" y="239"/>
                  </a:cubicBezTo>
                  <a:cubicBezTo>
                    <a:pt x="483" y="244"/>
                    <a:pt x="484" y="249"/>
                    <a:pt x="483" y="253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3" y="263"/>
                    <a:pt x="483" y="265"/>
                    <a:pt x="486" y="268"/>
                  </a:cubicBezTo>
                  <a:cubicBezTo>
                    <a:pt x="487" y="270"/>
                    <a:pt x="487" y="273"/>
                    <a:pt x="486" y="275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88" y="287"/>
                    <a:pt x="487" y="292"/>
                    <a:pt x="490" y="297"/>
                  </a:cubicBezTo>
                  <a:cubicBezTo>
                    <a:pt x="488" y="306"/>
                    <a:pt x="496" y="317"/>
                    <a:pt x="494" y="326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498" y="367"/>
                    <a:pt x="506" y="378"/>
                    <a:pt x="501" y="387"/>
                  </a:cubicBezTo>
                  <a:cubicBezTo>
                    <a:pt x="503" y="392"/>
                    <a:pt x="503" y="397"/>
                    <a:pt x="502" y="402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6" y="423"/>
                    <a:pt x="506" y="428"/>
                    <a:pt x="504" y="432"/>
                  </a:cubicBezTo>
                  <a:cubicBezTo>
                    <a:pt x="505" y="437"/>
                    <a:pt x="505" y="443"/>
                    <a:pt x="503" y="44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503" y="457"/>
                    <a:pt x="502" y="460"/>
                    <a:pt x="502" y="463"/>
                  </a:cubicBezTo>
                  <a:cubicBezTo>
                    <a:pt x="503" y="466"/>
                    <a:pt x="501" y="468"/>
                    <a:pt x="502" y="470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9" y="468"/>
                    <a:pt x="500" y="461"/>
                    <a:pt x="500" y="454"/>
                  </a:cubicBezTo>
                  <a:cubicBezTo>
                    <a:pt x="495" y="446"/>
                    <a:pt x="495" y="438"/>
                    <a:pt x="496" y="431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94" y="415"/>
                    <a:pt x="489" y="411"/>
                    <a:pt x="491" y="407"/>
                  </a:cubicBezTo>
                  <a:cubicBezTo>
                    <a:pt x="491" y="400"/>
                    <a:pt x="488" y="391"/>
                    <a:pt x="486" y="383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4" y="350"/>
                    <a:pt x="480" y="344"/>
                    <a:pt x="474" y="336"/>
                  </a:cubicBezTo>
                  <a:cubicBezTo>
                    <a:pt x="477" y="333"/>
                    <a:pt x="471" y="329"/>
                    <a:pt x="474" y="326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68" y="299"/>
                    <a:pt x="467" y="284"/>
                    <a:pt x="462" y="268"/>
                  </a:cubicBezTo>
                  <a:cubicBezTo>
                    <a:pt x="465" y="254"/>
                    <a:pt x="458" y="239"/>
                    <a:pt x="463" y="226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64" y="201"/>
                    <a:pt x="465" y="197"/>
                    <a:pt x="464" y="193"/>
                  </a:cubicBezTo>
                  <a:cubicBezTo>
                    <a:pt x="466" y="191"/>
                    <a:pt x="468" y="181"/>
                    <a:pt x="462" y="187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16"/>
                    <a:pt x="457" y="218"/>
                    <a:pt x="454" y="220"/>
                  </a:cubicBezTo>
                  <a:cubicBezTo>
                    <a:pt x="455" y="222"/>
                    <a:pt x="455" y="225"/>
                    <a:pt x="454" y="227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2" y="246"/>
                    <a:pt x="456" y="251"/>
                    <a:pt x="455" y="256"/>
                  </a:cubicBezTo>
                  <a:cubicBezTo>
                    <a:pt x="452" y="260"/>
                    <a:pt x="456" y="265"/>
                    <a:pt x="456" y="270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0" y="290"/>
                    <a:pt x="456" y="294"/>
                    <a:pt x="463" y="300"/>
                  </a:cubicBezTo>
                  <a:cubicBezTo>
                    <a:pt x="456" y="303"/>
                    <a:pt x="463" y="308"/>
                    <a:pt x="462" y="313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66" y="332"/>
                    <a:pt x="467" y="336"/>
                    <a:pt x="467" y="341"/>
                  </a:cubicBezTo>
                  <a:cubicBezTo>
                    <a:pt x="466" y="345"/>
                    <a:pt x="472" y="351"/>
                    <a:pt x="468" y="355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2" y="378"/>
                    <a:pt x="478" y="376"/>
                    <a:pt x="477" y="381"/>
                  </a:cubicBezTo>
                  <a:cubicBezTo>
                    <a:pt x="476" y="384"/>
                    <a:pt x="479" y="388"/>
                    <a:pt x="479" y="391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78" y="403"/>
                    <a:pt x="485" y="407"/>
                    <a:pt x="480" y="410"/>
                  </a:cubicBezTo>
                  <a:cubicBezTo>
                    <a:pt x="488" y="418"/>
                    <a:pt x="483" y="423"/>
                    <a:pt x="486" y="431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90" y="456"/>
                    <a:pt x="490" y="463"/>
                    <a:pt x="489" y="470"/>
                  </a:cubicBezTo>
                  <a:cubicBezTo>
                    <a:pt x="492" y="473"/>
                    <a:pt x="486" y="475"/>
                    <a:pt x="491" y="478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93" y="492"/>
                    <a:pt x="484" y="494"/>
                    <a:pt x="488" y="498"/>
                  </a:cubicBezTo>
                  <a:cubicBezTo>
                    <a:pt x="485" y="501"/>
                    <a:pt x="491" y="505"/>
                    <a:pt x="485" y="507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5" y="490"/>
                    <a:pt x="486" y="486"/>
                    <a:pt x="486" y="482"/>
                  </a:cubicBezTo>
                  <a:cubicBezTo>
                    <a:pt x="484" y="477"/>
                    <a:pt x="487" y="474"/>
                    <a:pt x="484" y="469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82" y="445"/>
                    <a:pt x="481" y="436"/>
                    <a:pt x="478" y="426"/>
                  </a:cubicBezTo>
                  <a:cubicBezTo>
                    <a:pt x="479" y="418"/>
                    <a:pt x="477" y="408"/>
                    <a:pt x="470" y="398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4" y="378"/>
                    <a:pt x="466" y="373"/>
                    <a:pt x="464" y="367"/>
                  </a:cubicBezTo>
                  <a:cubicBezTo>
                    <a:pt x="460" y="361"/>
                    <a:pt x="462" y="356"/>
                    <a:pt x="460" y="351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59" y="343"/>
                    <a:pt x="458" y="340"/>
                    <a:pt x="455" y="337"/>
                  </a:cubicBezTo>
                  <a:cubicBezTo>
                    <a:pt x="457" y="335"/>
                    <a:pt x="454" y="332"/>
                    <a:pt x="455" y="330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53" y="319"/>
                    <a:pt x="452" y="313"/>
                    <a:pt x="451" y="308"/>
                  </a:cubicBezTo>
                  <a:cubicBezTo>
                    <a:pt x="454" y="303"/>
                    <a:pt x="448" y="297"/>
                    <a:pt x="450" y="292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8" y="271"/>
                    <a:pt x="444" y="266"/>
                    <a:pt x="445" y="261"/>
                  </a:cubicBezTo>
                  <a:cubicBezTo>
                    <a:pt x="443" y="256"/>
                    <a:pt x="446" y="251"/>
                    <a:pt x="443" y="245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46" y="228"/>
                    <a:pt x="443" y="225"/>
                    <a:pt x="444" y="223"/>
                  </a:cubicBezTo>
                  <a:cubicBezTo>
                    <a:pt x="445" y="220"/>
                    <a:pt x="446" y="217"/>
                    <a:pt x="445" y="214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47" y="194"/>
                    <a:pt x="451" y="189"/>
                    <a:pt x="450" y="184"/>
                  </a:cubicBezTo>
                  <a:cubicBezTo>
                    <a:pt x="457" y="179"/>
                    <a:pt x="450" y="173"/>
                    <a:pt x="457" y="16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52" y="157"/>
                    <a:pt x="451" y="162"/>
                    <a:pt x="450" y="166"/>
                  </a:cubicBezTo>
                  <a:cubicBezTo>
                    <a:pt x="443" y="171"/>
                    <a:pt x="450" y="177"/>
                    <a:pt x="443" y="181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6" y="215"/>
                    <a:pt x="439" y="220"/>
                    <a:pt x="438" y="224"/>
                  </a:cubicBezTo>
                  <a:cubicBezTo>
                    <a:pt x="439" y="230"/>
                    <a:pt x="435" y="234"/>
                    <a:pt x="437" y="240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0" y="277"/>
                    <a:pt x="435" y="281"/>
                    <a:pt x="440" y="286"/>
                  </a:cubicBezTo>
                  <a:cubicBezTo>
                    <a:pt x="437" y="291"/>
                    <a:pt x="440" y="297"/>
                    <a:pt x="442" y="302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47" y="344"/>
                    <a:pt x="453" y="355"/>
                    <a:pt x="453" y="365"/>
                  </a:cubicBezTo>
                  <a:cubicBezTo>
                    <a:pt x="456" y="371"/>
                    <a:pt x="457" y="376"/>
                    <a:pt x="458" y="382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1" y="412"/>
                    <a:pt x="465" y="424"/>
                    <a:pt x="472" y="438"/>
                  </a:cubicBezTo>
                  <a:cubicBezTo>
                    <a:pt x="470" y="444"/>
                    <a:pt x="476" y="451"/>
                    <a:pt x="473" y="457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9" y="484"/>
                    <a:pt x="473" y="489"/>
                    <a:pt x="477" y="496"/>
                  </a:cubicBezTo>
                  <a:cubicBezTo>
                    <a:pt x="471" y="502"/>
                    <a:pt x="476" y="509"/>
                    <a:pt x="473" y="516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9" y="528"/>
                    <a:pt x="470" y="532"/>
                    <a:pt x="470" y="535"/>
                  </a:cubicBezTo>
                  <a:cubicBezTo>
                    <a:pt x="466" y="538"/>
                    <a:pt x="467" y="541"/>
                    <a:pt x="464" y="544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63" y="550"/>
                    <a:pt x="464" y="553"/>
                    <a:pt x="462" y="551"/>
                  </a:cubicBezTo>
                  <a:cubicBezTo>
                    <a:pt x="461" y="537"/>
                    <a:pt x="462" y="524"/>
                    <a:pt x="463" y="511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60" y="497"/>
                    <a:pt x="459" y="494"/>
                    <a:pt x="460" y="491"/>
                  </a:cubicBezTo>
                  <a:cubicBezTo>
                    <a:pt x="457" y="483"/>
                    <a:pt x="458" y="476"/>
                    <a:pt x="454" y="468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46" y="440"/>
                    <a:pt x="447" y="434"/>
                    <a:pt x="444" y="427"/>
                  </a:cubicBezTo>
                  <a:cubicBezTo>
                    <a:pt x="449" y="424"/>
                    <a:pt x="436" y="419"/>
                    <a:pt x="441" y="416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38" y="399"/>
                    <a:pt x="432" y="391"/>
                    <a:pt x="432" y="383"/>
                  </a:cubicBezTo>
                  <a:cubicBezTo>
                    <a:pt x="426" y="385"/>
                    <a:pt x="434" y="378"/>
                    <a:pt x="429" y="376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3" y="361"/>
                    <a:pt x="425" y="358"/>
                    <a:pt x="424" y="355"/>
                  </a:cubicBezTo>
                  <a:cubicBezTo>
                    <a:pt x="425" y="354"/>
                    <a:pt x="425" y="352"/>
                    <a:pt x="423" y="353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22" y="341"/>
                    <a:pt x="418" y="333"/>
                    <a:pt x="418" y="327"/>
                  </a:cubicBezTo>
                  <a:cubicBezTo>
                    <a:pt x="421" y="324"/>
                    <a:pt x="414" y="319"/>
                    <a:pt x="416" y="316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8" y="299"/>
                    <a:pt x="416" y="292"/>
                    <a:pt x="415" y="285"/>
                  </a:cubicBezTo>
                  <a:cubicBezTo>
                    <a:pt x="415" y="278"/>
                    <a:pt x="417" y="271"/>
                    <a:pt x="414" y="263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5" y="252"/>
                    <a:pt x="415" y="251"/>
                    <a:pt x="414" y="249"/>
                  </a:cubicBezTo>
                  <a:cubicBezTo>
                    <a:pt x="415" y="247"/>
                    <a:pt x="417" y="246"/>
                    <a:pt x="415" y="244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7" y="220"/>
                    <a:pt x="418" y="217"/>
                    <a:pt x="415" y="214"/>
                  </a:cubicBezTo>
                  <a:cubicBezTo>
                    <a:pt x="421" y="211"/>
                    <a:pt x="413" y="207"/>
                    <a:pt x="418" y="204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21" y="193"/>
                    <a:pt x="419" y="184"/>
                    <a:pt x="415" y="187"/>
                  </a:cubicBezTo>
                  <a:cubicBezTo>
                    <a:pt x="418" y="192"/>
                    <a:pt x="411" y="195"/>
                    <a:pt x="413" y="200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10" y="218"/>
                    <a:pt x="411" y="221"/>
                    <a:pt x="409" y="223"/>
                  </a:cubicBezTo>
                  <a:cubicBezTo>
                    <a:pt x="415" y="226"/>
                    <a:pt x="405" y="228"/>
                    <a:pt x="411" y="231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6" y="267"/>
                    <a:pt x="410" y="289"/>
                    <a:pt x="405" y="309"/>
                  </a:cubicBezTo>
                  <a:cubicBezTo>
                    <a:pt x="408" y="314"/>
                    <a:pt x="408" y="318"/>
                    <a:pt x="408" y="322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3" y="340"/>
                    <a:pt x="408" y="344"/>
                    <a:pt x="415" y="349"/>
                  </a:cubicBezTo>
                  <a:cubicBezTo>
                    <a:pt x="412" y="353"/>
                    <a:pt x="415" y="359"/>
                    <a:pt x="418" y="364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20" y="382"/>
                    <a:pt x="425" y="387"/>
                    <a:pt x="423" y="392"/>
                  </a:cubicBezTo>
                  <a:cubicBezTo>
                    <a:pt x="428" y="402"/>
                    <a:pt x="427" y="411"/>
                    <a:pt x="432" y="420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48" y="481"/>
                    <a:pt x="449" y="486"/>
                    <a:pt x="450" y="490"/>
                  </a:cubicBezTo>
                  <a:cubicBezTo>
                    <a:pt x="455" y="496"/>
                    <a:pt x="447" y="499"/>
                    <a:pt x="454" y="505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8" y="522"/>
                    <a:pt x="457" y="528"/>
                    <a:pt x="451" y="532"/>
                  </a:cubicBezTo>
                  <a:cubicBezTo>
                    <a:pt x="449" y="528"/>
                    <a:pt x="453" y="526"/>
                    <a:pt x="448" y="521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6" y="508"/>
                    <a:pt x="448" y="505"/>
                    <a:pt x="448" y="502"/>
                  </a:cubicBezTo>
                  <a:cubicBezTo>
                    <a:pt x="445" y="498"/>
                    <a:pt x="447" y="495"/>
                    <a:pt x="446" y="491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9" y="463"/>
                    <a:pt x="437" y="456"/>
                    <a:pt x="433" y="449"/>
                  </a:cubicBezTo>
                  <a:cubicBezTo>
                    <a:pt x="434" y="446"/>
                    <a:pt x="431" y="442"/>
                    <a:pt x="430" y="439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24" y="421"/>
                    <a:pt x="422" y="414"/>
                    <a:pt x="420" y="407"/>
                  </a:cubicBezTo>
                  <a:cubicBezTo>
                    <a:pt x="423" y="404"/>
                    <a:pt x="415" y="400"/>
                    <a:pt x="417" y="397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9" y="382"/>
                    <a:pt x="413" y="379"/>
                    <a:pt x="412" y="376"/>
                  </a:cubicBezTo>
                  <a:cubicBezTo>
                    <a:pt x="411" y="372"/>
                    <a:pt x="408" y="368"/>
                    <a:pt x="409" y="365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3" y="349"/>
                    <a:pt x="404" y="346"/>
                    <a:pt x="404" y="345"/>
                  </a:cubicBezTo>
                  <a:cubicBezTo>
                    <a:pt x="403" y="341"/>
                    <a:pt x="402" y="337"/>
                    <a:pt x="401" y="334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3" y="332"/>
                    <a:pt x="401" y="331"/>
                    <a:pt x="401" y="330"/>
                  </a:cubicBezTo>
                  <a:cubicBezTo>
                    <a:pt x="400" y="328"/>
                    <a:pt x="402" y="326"/>
                    <a:pt x="402" y="324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8" y="309"/>
                    <a:pt x="398" y="304"/>
                    <a:pt x="398" y="302"/>
                  </a:cubicBezTo>
                  <a:cubicBezTo>
                    <a:pt x="398" y="301"/>
                    <a:pt x="396" y="300"/>
                    <a:pt x="396" y="299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6" y="290"/>
                    <a:pt x="394" y="287"/>
                    <a:pt x="394" y="283"/>
                  </a:cubicBezTo>
                  <a:cubicBezTo>
                    <a:pt x="394" y="276"/>
                    <a:pt x="393" y="269"/>
                    <a:pt x="394" y="26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6" y="237"/>
                    <a:pt x="391" y="229"/>
                    <a:pt x="395" y="223"/>
                  </a:cubicBezTo>
                  <a:cubicBezTo>
                    <a:pt x="393" y="222"/>
                    <a:pt x="394" y="220"/>
                    <a:pt x="394" y="219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95" y="210"/>
                    <a:pt x="397" y="206"/>
                    <a:pt x="394" y="202"/>
                  </a:cubicBezTo>
                  <a:cubicBezTo>
                    <a:pt x="389" y="204"/>
                    <a:pt x="393" y="207"/>
                    <a:pt x="390" y="210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91" y="216"/>
                    <a:pt x="386" y="217"/>
                    <a:pt x="390" y="220"/>
                  </a:cubicBezTo>
                  <a:cubicBezTo>
                    <a:pt x="392" y="223"/>
                    <a:pt x="385" y="225"/>
                    <a:pt x="389" y="228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90" y="244"/>
                    <a:pt x="384" y="250"/>
                    <a:pt x="387" y="256"/>
                  </a:cubicBezTo>
                  <a:cubicBezTo>
                    <a:pt x="385" y="259"/>
                    <a:pt x="386" y="262"/>
                    <a:pt x="388" y="265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86" y="281"/>
                    <a:pt x="386" y="287"/>
                    <a:pt x="389" y="294"/>
                  </a:cubicBezTo>
                  <a:cubicBezTo>
                    <a:pt x="387" y="300"/>
                    <a:pt x="389" y="306"/>
                    <a:pt x="391" y="312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398" y="355"/>
                    <a:pt x="395" y="358"/>
                    <a:pt x="400" y="362"/>
                  </a:cubicBezTo>
                  <a:cubicBezTo>
                    <a:pt x="396" y="366"/>
                    <a:pt x="403" y="371"/>
                    <a:pt x="401" y="374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07" y="402"/>
                    <a:pt x="409" y="406"/>
                    <a:pt x="412" y="410"/>
                  </a:cubicBezTo>
                  <a:cubicBezTo>
                    <a:pt x="413" y="414"/>
                    <a:pt x="413" y="418"/>
                    <a:pt x="416" y="422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27" y="456"/>
                    <a:pt x="425" y="459"/>
                    <a:pt x="431" y="467"/>
                  </a:cubicBezTo>
                  <a:cubicBezTo>
                    <a:pt x="428" y="471"/>
                    <a:pt x="435" y="476"/>
                    <a:pt x="432" y="479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07"/>
                    <a:pt x="438" y="523"/>
                    <a:pt x="444" y="539"/>
                  </a:cubicBezTo>
                  <a:cubicBezTo>
                    <a:pt x="439" y="542"/>
                    <a:pt x="443" y="547"/>
                    <a:pt x="442" y="550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36" y="576"/>
                    <a:pt x="441" y="593"/>
                    <a:pt x="429" y="604"/>
                  </a:cubicBezTo>
                  <a:cubicBezTo>
                    <a:pt x="431" y="595"/>
                    <a:pt x="427" y="586"/>
                    <a:pt x="429" y="577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26" y="559"/>
                    <a:pt x="429" y="555"/>
                    <a:pt x="429" y="550"/>
                  </a:cubicBezTo>
                  <a:cubicBezTo>
                    <a:pt x="424" y="537"/>
                    <a:pt x="425" y="524"/>
                    <a:pt x="421" y="511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12" y="475"/>
                    <a:pt x="412" y="467"/>
                    <a:pt x="413" y="466"/>
                  </a:cubicBezTo>
                  <a:cubicBezTo>
                    <a:pt x="408" y="462"/>
                    <a:pt x="412" y="459"/>
                    <a:pt x="408" y="455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4" y="437"/>
                    <a:pt x="404" y="435"/>
                    <a:pt x="404" y="433"/>
                  </a:cubicBezTo>
                  <a:cubicBezTo>
                    <a:pt x="401" y="430"/>
                    <a:pt x="403" y="428"/>
                    <a:pt x="401" y="425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5" y="401"/>
                    <a:pt x="390" y="391"/>
                    <a:pt x="392" y="383"/>
                  </a:cubicBezTo>
                  <a:cubicBezTo>
                    <a:pt x="391" y="381"/>
                    <a:pt x="388" y="378"/>
                    <a:pt x="390" y="377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6" y="367"/>
                    <a:pt x="388" y="362"/>
                    <a:pt x="386" y="357"/>
                  </a:cubicBezTo>
                  <a:cubicBezTo>
                    <a:pt x="385" y="348"/>
                    <a:pt x="383" y="339"/>
                    <a:pt x="381" y="329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78" y="270"/>
                    <a:pt x="380" y="267"/>
                    <a:pt x="382" y="262"/>
                  </a:cubicBezTo>
                  <a:cubicBezTo>
                    <a:pt x="382" y="258"/>
                    <a:pt x="378" y="252"/>
                    <a:pt x="381" y="248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82" y="229"/>
                    <a:pt x="385" y="225"/>
                    <a:pt x="385" y="220"/>
                  </a:cubicBezTo>
                  <a:cubicBezTo>
                    <a:pt x="376" y="224"/>
                    <a:pt x="381" y="231"/>
                    <a:pt x="377" y="236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247"/>
                    <a:pt x="375" y="250"/>
                    <a:pt x="375" y="253"/>
                  </a:cubicBezTo>
                  <a:cubicBezTo>
                    <a:pt x="372" y="264"/>
                    <a:pt x="375" y="277"/>
                    <a:pt x="370" y="288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77" y="344"/>
                    <a:pt x="377" y="362"/>
                    <a:pt x="382" y="382"/>
                  </a:cubicBezTo>
                  <a:cubicBezTo>
                    <a:pt x="381" y="387"/>
                    <a:pt x="386" y="392"/>
                    <a:pt x="385" y="397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393" y="423"/>
                    <a:pt x="395" y="433"/>
                    <a:pt x="397" y="443"/>
                  </a:cubicBezTo>
                  <a:cubicBezTo>
                    <a:pt x="403" y="463"/>
                    <a:pt x="405" y="483"/>
                    <a:pt x="410" y="50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7" y="537"/>
                    <a:pt x="417" y="542"/>
                    <a:pt x="417" y="546"/>
                  </a:cubicBezTo>
                  <a:cubicBezTo>
                    <a:pt x="421" y="552"/>
                    <a:pt x="415" y="557"/>
                    <a:pt x="421" y="563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8" y="601"/>
                    <a:pt x="422" y="607"/>
                    <a:pt x="418" y="612"/>
                  </a:cubicBezTo>
                  <a:cubicBezTo>
                    <a:pt x="420" y="618"/>
                    <a:pt x="421" y="624"/>
                    <a:pt x="415" y="629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17" y="602"/>
                    <a:pt x="411" y="595"/>
                    <a:pt x="416" y="589"/>
                  </a:cubicBezTo>
                  <a:cubicBezTo>
                    <a:pt x="410" y="575"/>
                    <a:pt x="410" y="561"/>
                    <a:pt x="408" y="54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403" y="524"/>
                    <a:pt x="400" y="520"/>
                    <a:pt x="403" y="517"/>
                  </a:cubicBezTo>
                  <a:cubicBezTo>
                    <a:pt x="400" y="513"/>
                    <a:pt x="397" y="509"/>
                    <a:pt x="401" y="50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93" y="479"/>
                    <a:pt x="391" y="472"/>
                    <a:pt x="390" y="465"/>
                  </a:cubicBezTo>
                  <a:cubicBezTo>
                    <a:pt x="382" y="450"/>
                    <a:pt x="386" y="437"/>
                    <a:pt x="376" y="421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7" y="404"/>
                    <a:pt x="373" y="399"/>
                    <a:pt x="372" y="395"/>
                  </a:cubicBezTo>
                  <a:cubicBezTo>
                    <a:pt x="371" y="391"/>
                    <a:pt x="370" y="386"/>
                    <a:pt x="369" y="382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5" y="360"/>
                    <a:pt x="365" y="351"/>
                    <a:pt x="363" y="342"/>
                  </a:cubicBezTo>
                  <a:cubicBezTo>
                    <a:pt x="360" y="333"/>
                    <a:pt x="362" y="325"/>
                    <a:pt x="359" y="316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59" y="282"/>
                    <a:pt x="358" y="273"/>
                    <a:pt x="361" y="265"/>
                  </a:cubicBezTo>
                  <a:cubicBezTo>
                    <a:pt x="358" y="260"/>
                    <a:pt x="361" y="256"/>
                    <a:pt x="362" y="252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5" y="236"/>
                    <a:pt x="363" y="231"/>
                    <a:pt x="366" y="227"/>
                  </a:cubicBezTo>
                  <a:cubicBezTo>
                    <a:pt x="364" y="224"/>
                    <a:pt x="372" y="216"/>
                    <a:pt x="363" y="217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28"/>
                    <a:pt x="361" y="230"/>
                    <a:pt x="359" y="232"/>
                  </a:cubicBezTo>
                  <a:cubicBezTo>
                    <a:pt x="358" y="233"/>
                    <a:pt x="358" y="235"/>
                    <a:pt x="358" y="237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5" y="252"/>
                    <a:pt x="355" y="256"/>
                    <a:pt x="352" y="259"/>
                  </a:cubicBezTo>
                  <a:cubicBezTo>
                    <a:pt x="354" y="261"/>
                    <a:pt x="354" y="263"/>
                    <a:pt x="354" y="265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4" y="277"/>
                    <a:pt x="354" y="282"/>
                    <a:pt x="352" y="286"/>
                  </a:cubicBezTo>
                  <a:cubicBezTo>
                    <a:pt x="354" y="291"/>
                    <a:pt x="348" y="295"/>
                    <a:pt x="353" y="301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5" y="310"/>
                    <a:pt x="350" y="312"/>
                    <a:pt x="353" y="315"/>
                  </a:cubicBezTo>
                  <a:cubicBezTo>
                    <a:pt x="351" y="319"/>
                    <a:pt x="354" y="324"/>
                    <a:pt x="352" y="32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56" y="352"/>
                    <a:pt x="359" y="362"/>
                    <a:pt x="357" y="371"/>
                  </a:cubicBezTo>
                  <a:cubicBezTo>
                    <a:pt x="359" y="376"/>
                    <a:pt x="362" y="381"/>
                    <a:pt x="362" y="385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3" y="402"/>
                    <a:pt x="368" y="407"/>
                    <a:pt x="369" y="412"/>
                  </a:cubicBezTo>
                  <a:cubicBezTo>
                    <a:pt x="369" y="416"/>
                    <a:pt x="366" y="420"/>
                    <a:pt x="371" y="425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77" y="460"/>
                    <a:pt x="384" y="470"/>
                    <a:pt x="382" y="478"/>
                  </a:cubicBezTo>
                  <a:cubicBezTo>
                    <a:pt x="391" y="497"/>
                    <a:pt x="389" y="513"/>
                    <a:pt x="397" y="532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1" y="550"/>
                    <a:pt x="397" y="553"/>
                    <a:pt x="401" y="558"/>
                  </a:cubicBezTo>
                  <a:cubicBezTo>
                    <a:pt x="401" y="562"/>
                    <a:pt x="398" y="566"/>
                    <a:pt x="403" y="571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2" y="589"/>
                    <a:pt x="406" y="594"/>
                    <a:pt x="405" y="597"/>
                  </a:cubicBezTo>
                  <a:cubicBezTo>
                    <a:pt x="406" y="599"/>
                    <a:pt x="403" y="601"/>
                    <a:pt x="404" y="603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5" y="612"/>
                    <a:pt x="404" y="614"/>
                    <a:pt x="403" y="615"/>
                  </a:cubicBezTo>
                  <a:cubicBezTo>
                    <a:pt x="405" y="618"/>
                    <a:pt x="407" y="621"/>
                    <a:pt x="403" y="623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402" y="630"/>
                    <a:pt x="401" y="626"/>
                    <a:pt x="402" y="621"/>
                  </a:cubicBezTo>
                  <a:cubicBezTo>
                    <a:pt x="402" y="616"/>
                    <a:pt x="398" y="611"/>
                    <a:pt x="402" y="607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400" y="587"/>
                    <a:pt x="397" y="582"/>
                    <a:pt x="398" y="578"/>
                  </a:cubicBezTo>
                  <a:cubicBezTo>
                    <a:pt x="392" y="557"/>
                    <a:pt x="393" y="538"/>
                    <a:pt x="380" y="516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71" y="496"/>
                    <a:pt x="375" y="492"/>
                    <a:pt x="371" y="486"/>
                  </a:cubicBezTo>
                  <a:cubicBezTo>
                    <a:pt x="370" y="476"/>
                    <a:pt x="366" y="466"/>
                    <a:pt x="362" y="456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47" y="383"/>
                    <a:pt x="342" y="371"/>
                    <a:pt x="340" y="359"/>
                  </a:cubicBezTo>
                  <a:cubicBezTo>
                    <a:pt x="338" y="352"/>
                    <a:pt x="340" y="347"/>
                    <a:pt x="337" y="341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39" y="329"/>
                    <a:pt x="336" y="325"/>
                    <a:pt x="339" y="323"/>
                  </a:cubicBezTo>
                  <a:cubicBezTo>
                    <a:pt x="335" y="316"/>
                    <a:pt x="340" y="311"/>
                    <a:pt x="336" y="305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7" y="274"/>
                    <a:pt x="338" y="262"/>
                    <a:pt x="338" y="250"/>
                  </a:cubicBezTo>
                  <a:cubicBezTo>
                    <a:pt x="329" y="258"/>
                    <a:pt x="334" y="269"/>
                    <a:pt x="332" y="279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1" y="315"/>
                    <a:pt x="330" y="320"/>
                    <a:pt x="331" y="326"/>
                  </a:cubicBezTo>
                  <a:cubicBezTo>
                    <a:pt x="329" y="328"/>
                    <a:pt x="334" y="331"/>
                    <a:pt x="332" y="333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29" y="346"/>
                    <a:pt x="334" y="352"/>
                    <a:pt x="332" y="357"/>
                  </a:cubicBezTo>
                  <a:cubicBezTo>
                    <a:pt x="330" y="363"/>
                    <a:pt x="338" y="368"/>
                    <a:pt x="334" y="373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40" y="391"/>
                    <a:pt x="337" y="393"/>
                    <a:pt x="337" y="395"/>
                  </a:cubicBezTo>
                  <a:cubicBezTo>
                    <a:pt x="341" y="399"/>
                    <a:pt x="337" y="401"/>
                    <a:pt x="341" y="404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45" y="426"/>
                    <a:pt x="345" y="431"/>
                    <a:pt x="348" y="437"/>
                  </a:cubicBezTo>
                  <a:cubicBezTo>
                    <a:pt x="345" y="442"/>
                    <a:pt x="352" y="448"/>
                    <a:pt x="349" y="453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56" y="472"/>
                    <a:pt x="358" y="477"/>
                    <a:pt x="362" y="483"/>
                  </a:cubicBezTo>
                  <a:cubicBezTo>
                    <a:pt x="361" y="488"/>
                    <a:pt x="364" y="494"/>
                    <a:pt x="363" y="499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1" y="509"/>
                    <a:pt x="369" y="512"/>
                    <a:pt x="373" y="517"/>
                  </a:cubicBezTo>
                  <a:cubicBezTo>
                    <a:pt x="372" y="522"/>
                    <a:pt x="376" y="529"/>
                    <a:pt x="380" y="53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88" y="566"/>
                    <a:pt x="386" y="574"/>
                    <a:pt x="391" y="582"/>
                  </a:cubicBezTo>
                  <a:cubicBezTo>
                    <a:pt x="386" y="586"/>
                    <a:pt x="391" y="591"/>
                    <a:pt x="391" y="595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85" y="598"/>
                    <a:pt x="384" y="588"/>
                    <a:pt x="381" y="578"/>
                  </a:cubicBezTo>
                  <a:cubicBezTo>
                    <a:pt x="377" y="572"/>
                    <a:pt x="380" y="567"/>
                    <a:pt x="373" y="561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75" y="551"/>
                    <a:pt x="369" y="547"/>
                    <a:pt x="372" y="545"/>
                  </a:cubicBezTo>
                  <a:cubicBezTo>
                    <a:pt x="364" y="535"/>
                    <a:pt x="366" y="523"/>
                    <a:pt x="356" y="509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50" y="483"/>
                    <a:pt x="345" y="482"/>
                    <a:pt x="343" y="475"/>
                  </a:cubicBezTo>
                  <a:cubicBezTo>
                    <a:pt x="336" y="462"/>
                    <a:pt x="331" y="449"/>
                    <a:pt x="328" y="436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29" y="425"/>
                    <a:pt x="317" y="420"/>
                    <a:pt x="322" y="418"/>
                  </a:cubicBezTo>
                  <a:cubicBezTo>
                    <a:pt x="324" y="412"/>
                    <a:pt x="317" y="405"/>
                    <a:pt x="318" y="399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8" y="356"/>
                    <a:pt x="309" y="351"/>
                    <a:pt x="306" y="344"/>
                  </a:cubicBezTo>
                  <a:cubicBezTo>
                    <a:pt x="305" y="338"/>
                    <a:pt x="306" y="332"/>
                    <a:pt x="304" y="326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2" y="305"/>
                    <a:pt x="307" y="303"/>
                    <a:pt x="303" y="300"/>
                  </a:cubicBezTo>
                  <a:cubicBezTo>
                    <a:pt x="309" y="297"/>
                    <a:pt x="301" y="293"/>
                    <a:pt x="306" y="290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5" y="270"/>
                    <a:pt x="305" y="267"/>
                    <a:pt x="307" y="265"/>
                  </a:cubicBezTo>
                  <a:cubicBezTo>
                    <a:pt x="303" y="261"/>
                    <a:pt x="312" y="259"/>
                    <a:pt x="307" y="255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284"/>
                    <a:pt x="298" y="287"/>
                    <a:pt x="300" y="289"/>
                  </a:cubicBezTo>
                  <a:cubicBezTo>
                    <a:pt x="297" y="291"/>
                    <a:pt x="299" y="294"/>
                    <a:pt x="298" y="296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298" y="320"/>
                    <a:pt x="300" y="331"/>
                    <a:pt x="298" y="340"/>
                  </a:cubicBezTo>
                  <a:cubicBezTo>
                    <a:pt x="303" y="351"/>
                    <a:pt x="299" y="360"/>
                    <a:pt x="303" y="371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09" y="407"/>
                    <a:pt x="312" y="413"/>
                    <a:pt x="315" y="419"/>
                  </a:cubicBezTo>
                  <a:cubicBezTo>
                    <a:pt x="311" y="423"/>
                    <a:pt x="319" y="430"/>
                    <a:pt x="319" y="435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25" y="453"/>
                    <a:pt x="327" y="455"/>
                    <a:pt x="329" y="458"/>
                  </a:cubicBezTo>
                  <a:cubicBezTo>
                    <a:pt x="330" y="461"/>
                    <a:pt x="324" y="463"/>
                    <a:pt x="330" y="467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44" y="505"/>
                    <a:pt x="351" y="511"/>
                    <a:pt x="348" y="515"/>
                  </a:cubicBezTo>
                  <a:cubicBezTo>
                    <a:pt x="349" y="518"/>
                    <a:pt x="353" y="521"/>
                    <a:pt x="351" y="523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61" y="544"/>
                    <a:pt x="364" y="555"/>
                    <a:pt x="364" y="565"/>
                  </a:cubicBezTo>
                  <a:cubicBezTo>
                    <a:pt x="371" y="574"/>
                    <a:pt x="372" y="582"/>
                    <a:pt x="373" y="591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8" y="604"/>
                    <a:pt x="381" y="609"/>
                    <a:pt x="376" y="613"/>
                  </a:cubicBezTo>
                  <a:cubicBezTo>
                    <a:pt x="374" y="604"/>
                    <a:pt x="374" y="604"/>
                    <a:pt x="370" y="597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63" y="584"/>
                    <a:pt x="365" y="581"/>
                    <a:pt x="363" y="578"/>
                  </a:cubicBezTo>
                  <a:cubicBezTo>
                    <a:pt x="357" y="570"/>
                    <a:pt x="361" y="565"/>
                    <a:pt x="354" y="55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43" y="529"/>
                    <a:pt x="345" y="529"/>
                    <a:pt x="340" y="521"/>
                  </a:cubicBezTo>
                  <a:cubicBezTo>
                    <a:pt x="341" y="515"/>
                    <a:pt x="334" y="508"/>
                    <a:pt x="336" y="502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13" y="447"/>
                    <a:pt x="308" y="443"/>
                    <a:pt x="307" y="439"/>
                  </a:cubicBezTo>
                  <a:cubicBezTo>
                    <a:pt x="303" y="434"/>
                    <a:pt x="305" y="431"/>
                    <a:pt x="304" y="427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300" y="411"/>
                    <a:pt x="295" y="405"/>
                    <a:pt x="298" y="402"/>
                  </a:cubicBezTo>
                  <a:cubicBezTo>
                    <a:pt x="293" y="393"/>
                    <a:pt x="292" y="385"/>
                    <a:pt x="290" y="378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8" y="364"/>
                    <a:pt x="287" y="362"/>
                    <a:pt x="287" y="360"/>
                  </a:cubicBezTo>
                  <a:cubicBezTo>
                    <a:pt x="290" y="358"/>
                    <a:pt x="285" y="355"/>
                    <a:pt x="287" y="353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85" y="326"/>
                    <a:pt x="287" y="322"/>
                    <a:pt x="284" y="318"/>
                  </a:cubicBezTo>
                  <a:cubicBezTo>
                    <a:pt x="285" y="314"/>
                    <a:pt x="288" y="310"/>
                    <a:pt x="285" y="305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80" y="321"/>
                    <a:pt x="279" y="322"/>
                    <a:pt x="279" y="324"/>
                  </a:cubicBezTo>
                  <a:cubicBezTo>
                    <a:pt x="281" y="326"/>
                    <a:pt x="280" y="327"/>
                    <a:pt x="280" y="32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80" y="338"/>
                    <a:pt x="278" y="341"/>
                    <a:pt x="281" y="345"/>
                  </a:cubicBezTo>
                  <a:cubicBezTo>
                    <a:pt x="280" y="348"/>
                    <a:pt x="278" y="351"/>
                    <a:pt x="281" y="355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0" y="372"/>
                    <a:pt x="282" y="379"/>
                    <a:pt x="284" y="387"/>
                  </a:cubicBezTo>
                  <a:cubicBezTo>
                    <a:pt x="283" y="390"/>
                    <a:pt x="286" y="393"/>
                    <a:pt x="287" y="397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289" y="414"/>
                    <a:pt x="295" y="423"/>
                    <a:pt x="293" y="429"/>
                  </a:cubicBezTo>
                  <a:cubicBezTo>
                    <a:pt x="302" y="445"/>
                    <a:pt x="301" y="458"/>
                    <a:pt x="313" y="474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14" y="484"/>
                    <a:pt x="319" y="487"/>
                    <a:pt x="316" y="489"/>
                  </a:cubicBezTo>
                  <a:cubicBezTo>
                    <a:pt x="322" y="494"/>
                    <a:pt x="321" y="501"/>
                    <a:pt x="326" y="502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40" y="533"/>
                    <a:pt x="340" y="544"/>
                    <a:pt x="346" y="556"/>
                  </a:cubicBezTo>
                  <a:cubicBezTo>
                    <a:pt x="349" y="569"/>
                    <a:pt x="353" y="581"/>
                    <a:pt x="361" y="594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69" y="616"/>
                    <a:pt x="367" y="622"/>
                    <a:pt x="371" y="629"/>
                  </a:cubicBezTo>
                  <a:cubicBezTo>
                    <a:pt x="368" y="631"/>
                    <a:pt x="374" y="635"/>
                    <a:pt x="372" y="638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50"/>
                    <a:pt x="371" y="652"/>
                    <a:pt x="375" y="655"/>
                  </a:cubicBezTo>
                  <a:cubicBezTo>
                    <a:pt x="377" y="659"/>
                    <a:pt x="373" y="661"/>
                    <a:pt x="378" y="66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73"/>
                    <a:pt x="375" y="676"/>
                    <a:pt x="374" y="678"/>
                  </a:cubicBezTo>
                  <a:cubicBezTo>
                    <a:pt x="375" y="680"/>
                    <a:pt x="374" y="683"/>
                    <a:pt x="377" y="686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5" y="697"/>
                    <a:pt x="374" y="701"/>
                    <a:pt x="374" y="705"/>
                  </a:cubicBezTo>
                  <a:cubicBezTo>
                    <a:pt x="371" y="707"/>
                    <a:pt x="370" y="709"/>
                    <a:pt x="369" y="711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9" y="707"/>
                    <a:pt x="364" y="699"/>
                    <a:pt x="367" y="691"/>
                  </a:cubicBezTo>
                  <a:cubicBezTo>
                    <a:pt x="364" y="687"/>
                    <a:pt x="365" y="683"/>
                    <a:pt x="366" y="679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7" y="657"/>
                    <a:pt x="362" y="650"/>
                    <a:pt x="358" y="641"/>
                  </a:cubicBezTo>
                  <a:cubicBezTo>
                    <a:pt x="354" y="632"/>
                    <a:pt x="353" y="623"/>
                    <a:pt x="348" y="614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41" y="600"/>
                    <a:pt x="344" y="596"/>
                    <a:pt x="338" y="591"/>
                  </a:cubicBezTo>
                  <a:cubicBezTo>
                    <a:pt x="339" y="587"/>
                    <a:pt x="334" y="582"/>
                    <a:pt x="335" y="579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22" y="557"/>
                    <a:pt x="321" y="555"/>
                    <a:pt x="317" y="545"/>
                  </a:cubicBezTo>
                  <a:cubicBezTo>
                    <a:pt x="312" y="539"/>
                    <a:pt x="315" y="536"/>
                    <a:pt x="310" y="531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301" y="516"/>
                    <a:pt x="300" y="511"/>
                    <a:pt x="301" y="508"/>
                  </a:cubicBezTo>
                  <a:cubicBezTo>
                    <a:pt x="301" y="501"/>
                    <a:pt x="293" y="503"/>
                    <a:pt x="295" y="49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90" y="478"/>
                    <a:pt x="282" y="478"/>
                    <a:pt x="283" y="473"/>
                  </a:cubicBezTo>
                  <a:cubicBezTo>
                    <a:pt x="281" y="468"/>
                    <a:pt x="277" y="459"/>
                    <a:pt x="274" y="451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70" y="416"/>
                    <a:pt x="263" y="407"/>
                    <a:pt x="264" y="399"/>
                  </a:cubicBezTo>
                  <a:cubicBezTo>
                    <a:pt x="259" y="394"/>
                    <a:pt x="267" y="391"/>
                    <a:pt x="262" y="386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58" y="364"/>
                    <a:pt x="264" y="357"/>
                    <a:pt x="259" y="348"/>
                  </a:cubicBezTo>
                  <a:cubicBezTo>
                    <a:pt x="262" y="344"/>
                    <a:pt x="260" y="340"/>
                    <a:pt x="263" y="336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63" y="319"/>
                    <a:pt x="265" y="315"/>
                    <a:pt x="264" y="310"/>
                  </a:cubicBezTo>
                  <a:cubicBezTo>
                    <a:pt x="262" y="314"/>
                    <a:pt x="255" y="317"/>
                    <a:pt x="259" y="321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35"/>
                    <a:pt x="257" y="340"/>
                    <a:pt x="256" y="343"/>
                  </a:cubicBezTo>
                  <a:cubicBezTo>
                    <a:pt x="253" y="347"/>
                    <a:pt x="256" y="352"/>
                    <a:pt x="255" y="356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5" y="360"/>
                    <a:pt x="254" y="361"/>
                    <a:pt x="254" y="362"/>
                  </a:cubicBezTo>
                  <a:cubicBezTo>
                    <a:pt x="254" y="364"/>
                    <a:pt x="256" y="365"/>
                    <a:pt x="256" y="368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57" y="382"/>
                    <a:pt x="255" y="385"/>
                    <a:pt x="255" y="390"/>
                  </a:cubicBezTo>
                  <a:cubicBezTo>
                    <a:pt x="255" y="395"/>
                    <a:pt x="257" y="399"/>
                    <a:pt x="255" y="403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59" y="434"/>
                    <a:pt x="264" y="439"/>
                    <a:pt x="264" y="443"/>
                  </a:cubicBezTo>
                  <a:cubicBezTo>
                    <a:pt x="266" y="448"/>
                    <a:pt x="265" y="453"/>
                    <a:pt x="267" y="458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74" y="478"/>
                    <a:pt x="284" y="484"/>
                    <a:pt x="279" y="489"/>
                  </a:cubicBezTo>
                  <a:cubicBezTo>
                    <a:pt x="288" y="492"/>
                    <a:pt x="287" y="510"/>
                    <a:pt x="295" y="51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17" y="562"/>
                    <a:pt x="320" y="574"/>
                    <a:pt x="328" y="586"/>
                  </a:cubicBezTo>
                  <a:cubicBezTo>
                    <a:pt x="326" y="589"/>
                    <a:pt x="330" y="588"/>
                    <a:pt x="331" y="591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39" y="607"/>
                    <a:pt x="338" y="612"/>
                    <a:pt x="341" y="618"/>
                  </a:cubicBezTo>
                  <a:cubicBezTo>
                    <a:pt x="341" y="624"/>
                    <a:pt x="346" y="631"/>
                    <a:pt x="347" y="636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52" y="649"/>
                    <a:pt x="348" y="651"/>
                    <a:pt x="352" y="654"/>
                  </a:cubicBezTo>
                  <a:cubicBezTo>
                    <a:pt x="351" y="660"/>
                    <a:pt x="353" y="667"/>
                    <a:pt x="354" y="673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7" y="683"/>
                    <a:pt x="355" y="686"/>
                    <a:pt x="358" y="690"/>
                  </a:cubicBezTo>
                  <a:cubicBezTo>
                    <a:pt x="356" y="697"/>
                    <a:pt x="357" y="706"/>
                    <a:pt x="359" y="714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6" y="728"/>
                    <a:pt x="357" y="730"/>
                    <a:pt x="357" y="732"/>
                  </a:cubicBezTo>
                  <a:cubicBezTo>
                    <a:pt x="358" y="734"/>
                    <a:pt x="357" y="738"/>
                    <a:pt x="355" y="736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8" y="702"/>
                    <a:pt x="356" y="695"/>
                    <a:pt x="348" y="685"/>
                  </a:cubicBezTo>
                  <a:cubicBezTo>
                    <a:pt x="350" y="677"/>
                    <a:pt x="345" y="668"/>
                    <a:pt x="342" y="660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40" y="642"/>
                    <a:pt x="335" y="637"/>
                    <a:pt x="337" y="633"/>
                  </a:cubicBezTo>
                  <a:cubicBezTo>
                    <a:pt x="333" y="627"/>
                    <a:pt x="332" y="622"/>
                    <a:pt x="330" y="61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329" y="606"/>
                    <a:pt x="323" y="603"/>
                    <a:pt x="326" y="600"/>
                  </a:cubicBezTo>
                  <a:cubicBezTo>
                    <a:pt x="317" y="586"/>
                    <a:pt x="312" y="573"/>
                    <a:pt x="306" y="560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83" y="514"/>
                    <a:pt x="279" y="508"/>
                    <a:pt x="276" y="501"/>
                  </a:cubicBezTo>
                  <a:cubicBezTo>
                    <a:pt x="273" y="494"/>
                    <a:pt x="270" y="486"/>
                    <a:pt x="265" y="479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61" y="462"/>
                    <a:pt x="258" y="455"/>
                    <a:pt x="255" y="455"/>
                  </a:cubicBezTo>
                  <a:cubicBezTo>
                    <a:pt x="256" y="443"/>
                    <a:pt x="248" y="430"/>
                    <a:pt x="248" y="418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45" y="393"/>
                    <a:pt x="247" y="387"/>
                    <a:pt x="243" y="380"/>
                  </a:cubicBezTo>
                  <a:cubicBezTo>
                    <a:pt x="236" y="382"/>
                    <a:pt x="244" y="387"/>
                    <a:pt x="240" y="38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39" y="406"/>
                    <a:pt x="242" y="413"/>
                    <a:pt x="239" y="419"/>
                  </a:cubicBezTo>
                  <a:cubicBezTo>
                    <a:pt x="246" y="429"/>
                    <a:pt x="243" y="437"/>
                    <a:pt x="246" y="446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51" y="464"/>
                    <a:pt x="256" y="470"/>
                    <a:pt x="255" y="475"/>
                  </a:cubicBezTo>
                  <a:cubicBezTo>
                    <a:pt x="264" y="487"/>
                    <a:pt x="266" y="499"/>
                    <a:pt x="271" y="511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292" y="554"/>
                    <a:pt x="298" y="560"/>
                    <a:pt x="297" y="564"/>
                  </a:cubicBezTo>
                  <a:cubicBezTo>
                    <a:pt x="299" y="567"/>
                    <a:pt x="302" y="570"/>
                    <a:pt x="300" y="572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06" y="587"/>
                    <a:pt x="309" y="585"/>
                    <a:pt x="310" y="592"/>
                  </a:cubicBezTo>
                  <a:cubicBezTo>
                    <a:pt x="310" y="599"/>
                    <a:pt x="315" y="598"/>
                    <a:pt x="317" y="606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1" y="626"/>
                    <a:pt x="324" y="628"/>
                    <a:pt x="325" y="630"/>
                  </a:cubicBezTo>
                  <a:cubicBezTo>
                    <a:pt x="326" y="631"/>
                    <a:pt x="324" y="633"/>
                    <a:pt x="325" y="633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35"/>
                    <a:pt x="327" y="638"/>
                    <a:pt x="329" y="639"/>
                  </a:cubicBezTo>
                  <a:cubicBezTo>
                    <a:pt x="330" y="641"/>
                    <a:pt x="329" y="643"/>
                    <a:pt x="328" y="64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33" y="655"/>
                    <a:pt x="335" y="659"/>
                    <a:pt x="334" y="663"/>
                  </a:cubicBezTo>
                  <a:cubicBezTo>
                    <a:pt x="339" y="671"/>
                    <a:pt x="337" y="679"/>
                    <a:pt x="342" y="687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3" y="714"/>
                    <a:pt x="346" y="718"/>
                    <a:pt x="344" y="722"/>
                  </a:cubicBezTo>
                  <a:cubicBezTo>
                    <a:pt x="346" y="724"/>
                    <a:pt x="346" y="726"/>
                    <a:pt x="346" y="728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4" y="723"/>
                    <a:pt x="342" y="716"/>
                    <a:pt x="341" y="710"/>
                  </a:cubicBezTo>
                  <a:cubicBezTo>
                    <a:pt x="341" y="706"/>
                    <a:pt x="338" y="702"/>
                    <a:pt x="341" y="70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35" y="682"/>
                    <a:pt x="334" y="677"/>
                    <a:pt x="333" y="671"/>
                  </a:cubicBezTo>
                  <a:cubicBezTo>
                    <a:pt x="334" y="666"/>
                    <a:pt x="329" y="660"/>
                    <a:pt x="331" y="655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13" y="619"/>
                    <a:pt x="314" y="614"/>
                    <a:pt x="310" y="609"/>
                  </a:cubicBezTo>
                  <a:cubicBezTo>
                    <a:pt x="313" y="606"/>
                    <a:pt x="307" y="607"/>
                    <a:pt x="309" y="60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306" y="591"/>
                    <a:pt x="296" y="592"/>
                    <a:pt x="298" y="586"/>
                  </a:cubicBezTo>
                  <a:cubicBezTo>
                    <a:pt x="294" y="580"/>
                    <a:pt x="290" y="575"/>
                    <a:pt x="286" y="570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78" y="551"/>
                    <a:pt x="274" y="551"/>
                    <a:pt x="269" y="543"/>
                  </a:cubicBezTo>
                  <a:cubicBezTo>
                    <a:pt x="262" y="525"/>
                    <a:pt x="256" y="516"/>
                    <a:pt x="248" y="499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7" y="446"/>
                    <a:pt x="221" y="438"/>
                    <a:pt x="223" y="431"/>
                  </a:cubicBezTo>
                  <a:cubicBezTo>
                    <a:pt x="216" y="423"/>
                    <a:pt x="223" y="417"/>
                    <a:pt x="217" y="408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7" y="395"/>
                    <a:pt x="214" y="390"/>
                    <a:pt x="216" y="387"/>
                  </a:cubicBezTo>
                  <a:cubicBezTo>
                    <a:pt x="212" y="379"/>
                    <a:pt x="218" y="373"/>
                    <a:pt x="212" y="365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2" y="379"/>
                    <a:pt x="206" y="382"/>
                    <a:pt x="210" y="386"/>
                  </a:cubicBezTo>
                  <a:cubicBezTo>
                    <a:pt x="207" y="393"/>
                    <a:pt x="213" y="402"/>
                    <a:pt x="210" y="409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1" y="423"/>
                    <a:pt x="214" y="427"/>
                    <a:pt x="213" y="431"/>
                  </a:cubicBezTo>
                  <a:cubicBezTo>
                    <a:pt x="220" y="436"/>
                    <a:pt x="210" y="438"/>
                    <a:pt x="217" y="443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24" y="461"/>
                    <a:pt x="223" y="467"/>
                    <a:pt x="226" y="473"/>
                  </a:cubicBezTo>
                  <a:cubicBezTo>
                    <a:pt x="231" y="476"/>
                    <a:pt x="227" y="479"/>
                    <a:pt x="230" y="482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38" y="493"/>
                    <a:pt x="234" y="496"/>
                    <a:pt x="239" y="501"/>
                  </a:cubicBezTo>
                  <a:cubicBezTo>
                    <a:pt x="237" y="502"/>
                    <a:pt x="239" y="503"/>
                    <a:pt x="241" y="504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47" y="519"/>
                    <a:pt x="250" y="521"/>
                    <a:pt x="257" y="532"/>
                  </a:cubicBezTo>
                  <a:cubicBezTo>
                    <a:pt x="257" y="536"/>
                    <a:pt x="260" y="541"/>
                    <a:pt x="262" y="546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298" y="597"/>
                    <a:pt x="296" y="603"/>
                    <a:pt x="302" y="612"/>
                  </a:cubicBezTo>
                  <a:cubicBezTo>
                    <a:pt x="307" y="621"/>
                    <a:pt x="307" y="628"/>
                    <a:pt x="315" y="637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2" y="656"/>
                    <a:pt x="322" y="660"/>
                    <a:pt x="324" y="665"/>
                  </a:cubicBezTo>
                  <a:cubicBezTo>
                    <a:pt x="325" y="668"/>
                    <a:pt x="324" y="669"/>
                    <a:pt x="323" y="671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684"/>
                    <a:pt x="326" y="688"/>
                    <a:pt x="332" y="694"/>
                  </a:cubicBezTo>
                  <a:cubicBezTo>
                    <a:pt x="331" y="704"/>
                    <a:pt x="331" y="714"/>
                    <a:pt x="334" y="724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36" y="744"/>
                    <a:pt x="333" y="749"/>
                    <a:pt x="336" y="755"/>
                  </a:cubicBezTo>
                  <a:cubicBezTo>
                    <a:pt x="330" y="758"/>
                    <a:pt x="335" y="764"/>
                    <a:pt x="334" y="768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7" y="777"/>
                    <a:pt x="324" y="773"/>
                    <a:pt x="330" y="769"/>
                  </a:cubicBezTo>
                  <a:cubicBezTo>
                    <a:pt x="328" y="766"/>
                    <a:pt x="326" y="764"/>
                    <a:pt x="327" y="76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24" y="745"/>
                    <a:pt x="324" y="736"/>
                    <a:pt x="321" y="726"/>
                  </a:cubicBezTo>
                  <a:cubicBezTo>
                    <a:pt x="322" y="717"/>
                    <a:pt x="318" y="708"/>
                    <a:pt x="315" y="698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11" y="681"/>
                    <a:pt x="307" y="678"/>
                    <a:pt x="309" y="676"/>
                  </a:cubicBezTo>
                  <a:cubicBezTo>
                    <a:pt x="308" y="673"/>
                    <a:pt x="304" y="670"/>
                    <a:pt x="306" y="668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96" y="650"/>
                    <a:pt x="294" y="645"/>
                    <a:pt x="291" y="640"/>
                  </a:cubicBezTo>
                  <a:cubicBezTo>
                    <a:pt x="293" y="636"/>
                    <a:pt x="281" y="629"/>
                    <a:pt x="284" y="62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61" y="578"/>
                    <a:pt x="257" y="565"/>
                    <a:pt x="245" y="550"/>
                  </a:cubicBezTo>
                  <a:cubicBezTo>
                    <a:pt x="242" y="539"/>
                    <a:pt x="236" y="527"/>
                    <a:pt x="227" y="514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22" y="503"/>
                    <a:pt x="226" y="501"/>
                    <a:pt x="222" y="498"/>
                  </a:cubicBezTo>
                  <a:cubicBezTo>
                    <a:pt x="224" y="496"/>
                    <a:pt x="221" y="493"/>
                    <a:pt x="219" y="490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16" y="475"/>
                    <a:pt x="214" y="468"/>
                    <a:pt x="211" y="462"/>
                  </a:cubicBezTo>
                  <a:cubicBezTo>
                    <a:pt x="210" y="455"/>
                    <a:pt x="208" y="448"/>
                    <a:pt x="206" y="44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1" y="419"/>
                    <a:pt x="203" y="417"/>
                    <a:pt x="203" y="416"/>
                  </a:cubicBezTo>
                  <a:cubicBezTo>
                    <a:pt x="202" y="414"/>
                    <a:pt x="201" y="413"/>
                    <a:pt x="201" y="410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3" y="404"/>
                    <a:pt x="199" y="409"/>
                    <a:pt x="196" y="414"/>
                  </a:cubicBezTo>
                  <a:cubicBezTo>
                    <a:pt x="198" y="416"/>
                    <a:pt x="197" y="419"/>
                    <a:pt x="199" y="421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196" y="435"/>
                    <a:pt x="204" y="446"/>
                    <a:pt x="202" y="456"/>
                  </a:cubicBezTo>
                  <a:cubicBezTo>
                    <a:pt x="204" y="459"/>
                    <a:pt x="204" y="461"/>
                    <a:pt x="202" y="463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05" y="476"/>
                    <a:pt x="211" y="482"/>
                    <a:pt x="210" y="487"/>
                  </a:cubicBezTo>
                  <a:cubicBezTo>
                    <a:pt x="213" y="498"/>
                    <a:pt x="217" y="508"/>
                    <a:pt x="220" y="519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252" y="585"/>
                    <a:pt x="265" y="608"/>
                    <a:pt x="273" y="623"/>
                  </a:cubicBezTo>
                  <a:cubicBezTo>
                    <a:pt x="286" y="644"/>
                    <a:pt x="289" y="663"/>
                    <a:pt x="302" y="683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09" y="704"/>
                    <a:pt x="307" y="708"/>
                    <a:pt x="312" y="713"/>
                  </a:cubicBezTo>
                  <a:cubicBezTo>
                    <a:pt x="310" y="728"/>
                    <a:pt x="319" y="745"/>
                    <a:pt x="315" y="760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76"/>
                    <a:pt x="316" y="779"/>
                    <a:pt x="320" y="783"/>
                  </a:cubicBezTo>
                  <a:cubicBezTo>
                    <a:pt x="316" y="786"/>
                    <a:pt x="322" y="791"/>
                    <a:pt x="318" y="794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8" y="802"/>
                    <a:pt x="320" y="805"/>
                    <a:pt x="317" y="803"/>
                  </a:cubicBezTo>
                  <a:cubicBezTo>
                    <a:pt x="317" y="794"/>
                    <a:pt x="313" y="784"/>
                    <a:pt x="314" y="775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305" y="739"/>
                    <a:pt x="306" y="733"/>
                    <a:pt x="301" y="726"/>
                  </a:cubicBezTo>
                  <a:cubicBezTo>
                    <a:pt x="303" y="720"/>
                    <a:pt x="296" y="712"/>
                    <a:pt x="299" y="70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87" y="685"/>
                    <a:pt x="291" y="683"/>
                    <a:pt x="287" y="680"/>
                  </a:cubicBezTo>
                  <a:cubicBezTo>
                    <a:pt x="289" y="677"/>
                    <a:pt x="283" y="673"/>
                    <a:pt x="286" y="671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7" y="649"/>
                    <a:pt x="271" y="646"/>
                    <a:pt x="273" y="643"/>
                  </a:cubicBezTo>
                  <a:cubicBezTo>
                    <a:pt x="273" y="638"/>
                    <a:pt x="271" y="641"/>
                    <a:pt x="268" y="637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64" y="624"/>
                    <a:pt x="263" y="621"/>
                    <a:pt x="260" y="618"/>
                  </a:cubicBezTo>
                  <a:cubicBezTo>
                    <a:pt x="256" y="615"/>
                    <a:pt x="260" y="612"/>
                    <a:pt x="256" y="609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39" y="585"/>
                    <a:pt x="234" y="563"/>
                    <a:pt x="225" y="550"/>
                  </a:cubicBezTo>
                  <a:cubicBezTo>
                    <a:pt x="222" y="545"/>
                    <a:pt x="218" y="541"/>
                    <a:pt x="222" y="53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207" y="517"/>
                    <a:pt x="206" y="513"/>
                    <a:pt x="200" y="501"/>
                  </a:cubicBezTo>
                  <a:cubicBezTo>
                    <a:pt x="202" y="500"/>
                    <a:pt x="200" y="497"/>
                    <a:pt x="198" y="498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95" y="488"/>
                    <a:pt x="195" y="483"/>
                    <a:pt x="194" y="479"/>
                  </a:cubicBezTo>
                  <a:cubicBezTo>
                    <a:pt x="191" y="470"/>
                    <a:pt x="190" y="461"/>
                    <a:pt x="187" y="452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84" y="423"/>
                    <a:pt x="179" y="418"/>
                    <a:pt x="182" y="414"/>
                  </a:cubicBezTo>
                  <a:cubicBezTo>
                    <a:pt x="177" y="411"/>
                    <a:pt x="184" y="402"/>
                    <a:pt x="176" y="403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75" y="423"/>
                    <a:pt x="176" y="426"/>
                    <a:pt x="178" y="429"/>
                  </a:cubicBezTo>
                  <a:cubicBezTo>
                    <a:pt x="177" y="432"/>
                    <a:pt x="177" y="435"/>
                    <a:pt x="176" y="438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4" y="458"/>
                    <a:pt x="181" y="463"/>
                    <a:pt x="184" y="469"/>
                  </a:cubicBezTo>
                  <a:cubicBezTo>
                    <a:pt x="180" y="472"/>
                    <a:pt x="177" y="469"/>
                    <a:pt x="176" y="475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191" y="547"/>
                    <a:pt x="198" y="551"/>
                    <a:pt x="199" y="554"/>
                  </a:cubicBezTo>
                  <a:cubicBezTo>
                    <a:pt x="199" y="557"/>
                    <a:pt x="200" y="560"/>
                    <a:pt x="203" y="563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20" y="593"/>
                    <a:pt x="221" y="599"/>
                    <a:pt x="232" y="614"/>
                  </a:cubicBezTo>
                  <a:cubicBezTo>
                    <a:pt x="231" y="620"/>
                    <a:pt x="234" y="619"/>
                    <a:pt x="235" y="624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39" y="635"/>
                    <a:pt x="243" y="634"/>
                    <a:pt x="241" y="636"/>
                  </a:cubicBezTo>
                  <a:cubicBezTo>
                    <a:pt x="250" y="649"/>
                    <a:pt x="250" y="652"/>
                    <a:pt x="258" y="663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67" y="690"/>
                    <a:pt x="275" y="694"/>
                    <a:pt x="273" y="697"/>
                  </a:cubicBezTo>
                  <a:cubicBezTo>
                    <a:pt x="274" y="696"/>
                    <a:pt x="277" y="699"/>
                    <a:pt x="275" y="700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78" y="710"/>
                    <a:pt x="281" y="714"/>
                    <a:pt x="282" y="717"/>
                  </a:cubicBezTo>
                  <a:cubicBezTo>
                    <a:pt x="283" y="721"/>
                    <a:pt x="281" y="725"/>
                    <a:pt x="286" y="729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296" y="759"/>
                    <a:pt x="295" y="766"/>
                    <a:pt x="296" y="774"/>
                  </a:cubicBezTo>
                  <a:cubicBezTo>
                    <a:pt x="296" y="777"/>
                    <a:pt x="299" y="781"/>
                    <a:pt x="299" y="784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99" y="791"/>
                    <a:pt x="300" y="794"/>
                    <a:pt x="297" y="792"/>
                  </a:cubicBezTo>
                  <a:cubicBezTo>
                    <a:pt x="294" y="784"/>
                    <a:pt x="292" y="776"/>
                    <a:pt x="290" y="768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78" y="738"/>
                    <a:pt x="274" y="734"/>
                    <a:pt x="275" y="730"/>
                  </a:cubicBezTo>
                  <a:cubicBezTo>
                    <a:pt x="274" y="724"/>
                    <a:pt x="269" y="726"/>
                    <a:pt x="270" y="721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63" y="707"/>
                    <a:pt x="260" y="704"/>
                    <a:pt x="262" y="703"/>
                  </a:cubicBezTo>
                  <a:cubicBezTo>
                    <a:pt x="260" y="700"/>
                    <a:pt x="257" y="697"/>
                    <a:pt x="259" y="695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235" y="644"/>
                    <a:pt x="230" y="633"/>
                    <a:pt x="224" y="622"/>
                  </a:cubicBezTo>
                  <a:cubicBezTo>
                    <a:pt x="209" y="596"/>
                    <a:pt x="203" y="577"/>
                    <a:pt x="183" y="549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63" y="496"/>
                    <a:pt x="158" y="488"/>
                    <a:pt x="156" y="481"/>
                  </a:cubicBezTo>
                  <a:cubicBezTo>
                    <a:pt x="156" y="474"/>
                    <a:pt x="151" y="466"/>
                    <a:pt x="153" y="460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18"/>
                    <a:pt x="136" y="421"/>
                    <a:pt x="140" y="425"/>
                  </a:cubicBezTo>
                  <a:cubicBezTo>
                    <a:pt x="142" y="429"/>
                    <a:pt x="136" y="432"/>
                    <a:pt x="141" y="436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46" y="467"/>
                    <a:pt x="146" y="475"/>
                    <a:pt x="150" y="483"/>
                  </a:cubicBezTo>
                  <a:cubicBezTo>
                    <a:pt x="149" y="487"/>
                    <a:pt x="150" y="491"/>
                    <a:pt x="154" y="495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63" y="520"/>
                    <a:pt x="167" y="532"/>
                    <a:pt x="172" y="544"/>
                  </a:cubicBezTo>
                  <a:cubicBezTo>
                    <a:pt x="177" y="550"/>
                    <a:pt x="179" y="556"/>
                    <a:pt x="180" y="562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186" y="572"/>
                    <a:pt x="193" y="576"/>
                    <a:pt x="189" y="578"/>
                  </a:cubicBezTo>
                  <a:cubicBezTo>
                    <a:pt x="195" y="585"/>
                    <a:pt x="197" y="591"/>
                    <a:pt x="201" y="597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1" y="613"/>
                    <a:pt x="213" y="623"/>
                    <a:pt x="215" y="628"/>
                  </a:cubicBezTo>
                  <a:cubicBezTo>
                    <a:pt x="218" y="631"/>
                    <a:pt x="220" y="634"/>
                    <a:pt x="222" y="638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37" y="669"/>
                    <a:pt x="247" y="693"/>
                    <a:pt x="258" y="718"/>
                  </a:cubicBezTo>
                  <a:cubicBezTo>
                    <a:pt x="273" y="743"/>
                    <a:pt x="277" y="766"/>
                    <a:pt x="289" y="791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3" y="813"/>
                    <a:pt x="293" y="819"/>
                    <a:pt x="294" y="825"/>
                  </a:cubicBezTo>
                  <a:cubicBezTo>
                    <a:pt x="296" y="830"/>
                    <a:pt x="298" y="836"/>
                    <a:pt x="295" y="841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54"/>
                    <a:pt x="302" y="852"/>
                    <a:pt x="299" y="855"/>
                  </a:cubicBezTo>
                  <a:cubicBezTo>
                    <a:pt x="293" y="855"/>
                    <a:pt x="297" y="852"/>
                    <a:pt x="296" y="848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93" y="833"/>
                    <a:pt x="292" y="829"/>
                    <a:pt x="289" y="825"/>
                  </a:cubicBezTo>
                  <a:cubicBezTo>
                    <a:pt x="290" y="822"/>
                    <a:pt x="287" y="817"/>
                    <a:pt x="288" y="814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80" y="795"/>
                    <a:pt x="275" y="790"/>
                    <a:pt x="276" y="786"/>
                  </a:cubicBezTo>
                  <a:cubicBezTo>
                    <a:pt x="268" y="775"/>
                    <a:pt x="261" y="764"/>
                    <a:pt x="257" y="753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44" y="734"/>
                    <a:pt x="246" y="730"/>
                    <a:pt x="240" y="723"/>
                  </a:cubicBezTo>
                  <a:cubicBezTo>
                    <a:pt x="237" y="710"/>
                    <a:pt x="229" y="706"/>
                    <a:pt x="226" y="697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21" y="686"/>
                    <a:pt x="218" y="684"/>
                    <a:pt x="220" y="681"/>
                  </a:cubicBezTo>
                  <a:cubicBezTo>
                    <a:pt x="218" y="679"/>
                    <a:pt x="216" y="677"/>
                    <a:pt x="213" y="676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6" y="662"/>
                    <a:pt x="207" y="657"/>
                    <a:pt x="203" y="652"/>
                  </a:cubicBezTo>
                  <a:cubicBezTo>
                    <a:pt x="205" y="649"/>
                    <a:pt x="202" y="647"/>
                    <a:pt x="200" y="64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90" y="627"/>
                    <a:pt x="188" y="616"/>
                    <a:pt x="182" y="605"/>
                  </a:cubicBezTo>
                  <a:cubicBezTo>
                    <a:pt x="170" y="584"/>
                    <a:pt x="162" y="562"/>
                    <a:pt x="158" y="542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59" y="566"/>
                    <a:pt x="159" y="568"/>
                    <a:pt x="159" y="570"/>
                  </a:cubicBezTo>
                  <a:cubicBezTo>
                    <a:pt x="157" y="572"/>
                    <a:pt x="160" y="575"/>
                    <a:pt x="162" y="578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68" y="588"/>
                    <a:pt x="166" y="591"/>
                    <a:pt x="168" y="593"/>
                  </a:cubicBezTo>
                  <a:cubicBezTo>
                    <a:pt x="167" y="597"/>
                    <a:pt x="173" y="603"/>
                    <a:pt x="173" y="607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76" y="622"/>
                    <a:pt x="185" y="627"/>
                    <a:pt x="186" y="632"/>
                  </a:cubicBezTo>
                  <a:cubicBezTo>
                    <a:pt x="184" y="634"/>
                    <a:pt x="188" y="637"/>
                    <a:pt x="189" y="639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196" y="656"/>
                    <a:pt x="201" y="666"/>
                    <a:pt x="203" y="672"/>
                  </a:cubicBezTo>
                  <a:cubicBezTo>
                    <a:pt x="205" y="671"/>
                    <a:pt x="205" y="673"/>
                    <a:pt x="205" y="675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11" y="682"/>
                    <a:pt x="212" y="685"/>
                    <a:pt x="212" y="687"/>
                  </a:cubicBezTo>
                  <a:cubicBezTo>
                    <a:pt x="213" y="690"/>
                    <a:pt x="216" y="693"/>
                    <a:pt x="215" y="695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52" y="765"/>
                    <a:pt x="252" y="767"/>
                    <a:pt x="260" y="775"/>
                  </a:cubicBezTo>
                  <a:cubicBezTo>
                    <a:pt x="260" y="778"/>
                    <a:pt x="263" y="782"/>
                    <a:pt x="266" y="786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66" y="801"/>
                    <a:pt x="275" y="799"/>
                    <a:pt x="271" y="804"/>
                  </a:cubicBezTo>
                  <a:cubicBezTo>
                    <a:pt x="275" y="812"/>
                    <a:pt x="278" y="819"/>
                    <a:pt x="280" y="827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42"/>
                    <a:pt x="281" y="844"/>
                    <a:pt x="287" y="849"/>
                  </a:cubicBezTo>
                  <a:cubicBezTo>
                    <a:pt x="284" y="850"/>
                    <a:pt x="288" y="852"/>
                    <a:pt x="288" y="854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7" y="863"/>
                    <a:pt x="288" y="867"/>
                    <a:pt x="290" y="871"/>
                  </a:cubicBezTo>
                  <a:cubicBezTo>
                    <a:pt x="282" y="878"/>
                    <a:pt x="292" y="887"/>
                    <a:pt x="284" y="893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78" y="859"/>
                    <a:pt x="279" y="849"/>
                    <a:pt x="274" y="839"/>
                  </a:cubicBezTo>
                  <a:cubicBezTo>
                    <a:pt x="275" y="834"/>
                    <a:pt x="269" y="828"/>
                    <a:pt x="271" y="824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69" y="814"/>
                    <a:pt x="264" y="810"/>
                    <a:pt x="266" y="807"/>
                  </a:cubicBezTo>
                  <a:cubicBezTo>
                    <a:pt x="260" y="801"/>
                    <a:pt x="262" y="795"/>
                    <a:pt x="255" y="789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51" y="778"/>
                    <a:pt x="251" y="770"/>
                    <a:pt x="246" y="773"/>
                  </a:cubicBezTo>
                  <a:cubicBezTo>
                    <a:pt x="245" y="767"/>
                    <a:pt x="240" y="760"/>
                    <a:pt x="238" y="754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36" y="742"/>
                    <a:pt x="228" y="738"/>
                    <a:pt x="231" y="735"/>
                  </a:cubicBezTo>
                  <a:cubicBezTo>
                    <a:pt x="220" y="726"/>
                    <a:pt x="215" y="704"/>
                    <a:pt x="205" y="69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99" y="680"/>
                    <a:pt x="194" y="675"/>
                    <a:pt x="196" y="672"/>
                  </a:cubicBezTo>
                  <a:cubicBezTo>
                    <a:pt x="188" y="664"/>
                    <a:pt x="189" y="657"/>
                    <a:pt x="181" y="648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58" y="585"/>
                    <a:pt x="154" y="575"/>
                    <a:pt x="148" y="566"/>
                  </a:cubicBezTo>
                  <a:cubicBezTo>
                    <a:pt x="149" y="562"/>
                    <a:pt x="147" y="557"/>
                    <a:pt x="144" y="552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2" y="538"/>
                    <a:pt x="139" y="535"/>
                    <a:pt x="140" y="533"/>
                  </a:cubicBezTo>
                  <a:cubicBezTo>
                    <a:pt x="137" y="530"/>
                    <a:pt x="142" y="528"/>
                    <a:pt x="138" y="524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5" y="518"/>
                    <a:pt x="136" y="517"/>
                    <a:pt x="132" y="516"/>
                  </a:cubicBezTo>
                  <a:cubicBezTo>
                    <a:pt x="136" y="511"/>
                    <a:pt x="130" y="504"/>
                    <a:pt x="132" y="499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9" y="488"/>
                    <a:pt x="134" y="481"/>
                    <a:pt x="128" y="483"/>
                  </a:cubicBezTo>
                  <a:cubicBezTo>
                    <a:pt x="130" y="486"/>
                    <a:pt x="123" y="488"/>
                    <a:pt x="126" y="491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28" y="502"/>
                    <a:pt x="126" y="506"/>
                    <a:pt x="126" y="508"/>
                  </a:cubicBezTo>
                  <a:cubicBezTo>
                    <a:pt x="127" y="512"/>
                    <a:pt x="127" y="514"/>
                    <a:pt x="126" y="518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2" y="547"/>
                    <a:pt x="142" y="552"/>
                    <a:pt x="135" y="554"/>
                  </a:cubicBezTo>
                  <a:cubicBezTo>
                    <a:pt x="133" y="556"/>
                    <a:pt x="139" y="560"/>
                    <a:pt x="136" y="562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44" y="593"/>
                    <a:pt x="144" y="605"/>
                    <a:pt x="152" y="618"/>
                  </a:cubicBezTo>
                  <a:cubicBezTo>
                    <a:pt x="150" y="623"/>
                    <a:pt x="155" y="630"/>
                    <a:pt x="157" y="636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1" y="648"/>
                    <a:pt x="164" y="652"/>
                    <a:pt x="167" y="656"/>
                  </a:cubicBezTo>
                  <a:cubicBezTo>
                    <a:pt x="169" y="659"/>
                    <a:pt x="164" y="661"/>
                    <a:pt x="168" y="66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177" y="681"/>
                    <a:pt x="178" y="687"/>
                    <a:pt x="185" y="694"/>
                  </a:cubicBezTo>
                  <a:cubicBezTo>
                    <a:pt x="182" y="698"/>
                    <a:pt x="189" y="704"/>
                    <a:pt x="187" y="708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18" y="763"/>
                    <a:pt x="220" y="770"/>
                    <a:pt x="226" y="778"/>
                  </a:cubicBezTo>
                  <a:cubicBezTo>
                    <a:pt x="229" y="786"/>
                    <a:pt x="232" y="793"/>
                    <a:pt x="238" y="799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48" y="829"/>
                    <a:pt x="255" y="837"/>
                    <a:pt x="256" y="844"/>
                  </a:cubicBezTo>
                  <a:cubicBezTo>
                    <a:pt x="258" y="849"/>
                    <a:pt x="262" y="856"/>
                    <a:pt x="263" y="864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65" y="878"/>
                    <a:pt x="269" y="882"/>
                    <a:pt x="264" y="886"/>
                  </a:cubicBezTo>
                  <a:cubicBezTo>
                    <a:pt x="257" y="859"/>
                    <a:pt x="237" y="828"/>
                    <a:pt x="228" y="806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211" y="777"/>
                    <a:pt x="204" y="764"/>
                    <a:pt x="194" y="752"/>
                  </a:cubicBezTo>
                  <a:cubicBezTo>
                    <a:pt x="194" y="749"/>
                    <a:pt x="193" y="746"/>
                    <a:pt x="190" y="742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84" y="729"/>
                    <a:pt x="180" y="722"/>
                    <a:pt x="175" y="719"/>
                  </a:cubicBezTo>
                  <a:cubicBezTo>
                    <a:pt x="176" y="715"/>
                    <a:pt x="174" y="711"/>
                    <a:pt x="171" y="707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48" y="669"/>
                    <a:pt x="147" y="647"/>
                    <a:pt x="133" y="623"/>
                  </a:cubicBezTo>
                  <a:cubicBezTo>
                    <a:pt x="136" y="619"/>
                    <a:pt x="131" y="614"/>
                    <a:pt x="131" y="610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25" y="588"/>
                    <a:pt x="126" y="579"/>
                    <a:pt x="122" y="570"/>
                  </a:cubicBezTo>
                  <a:cubicBezTo>
                    <a:pt x="122" y="561"/>
                    <a:pt x="119" y="553"/>
                    <a:pt x="118" y="544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7" y="536"/>
                    <a:pt x="118" y="533"/>
                    <a:pt x="116" y="531"/>
                  </a:cubicBezTo>
                  <a:cubicBezTo>
                    <a:pt x="116" y="527"/>
                    <a:pt x="118" y="518"/>
                    <a:pt x="111" y="521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18" y="586"/>
                    <a:pt x="119" y="595"/>
                    <a:pt x="122" y="604"/>
                  </a:cubicBezTo>
                  <a:cubicBezTo>
                    <a:pt x="124" y="614"/>
                    <a:pt x="129" y="624"/>
                    <a:pt x="128" y="632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53" y="688"/>
                    <a:pt x="156" y="692"/>
                    <a:pt x="159" y="696"/>
                  </a:cubicBezTo>
                  <a:cubicBezTo>
                    <a:pt x="165" y="717"/>
                    <a:pt x="175" y="729"/>
                    <a:pt x="183" y="750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17" y="806"/>
                    <a:pt x="217" y="806"/>
                    <a:pt x="229" y="824"/>
                  </a:cubicBezTo>
                  <a:cubicBezTo>
                    <a:pt x="229" y="827"/>
                    <a:pt x="230" y="830"/>
                    <a:pt x="234" y="834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41" y="844"/>
                    <a:pt x="237" y="852"/>
                    <a:pt x="244" y="858"/>
                  </a:cubicBezTo>
                  <a:cubicBezTo>
                    <a:pt x="247" y="864"/>
                    <a:pt x="246" y="870"/>
                    <a:pt x="252" y="877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46" y="879"/>
                    <a:pt x="243" y="865"/>
                    <a:pt x="231" y="850"/>
                  </a:cubicBezTo>
                  <a:cubicBezTo>
                    <a:pt x="232" y="850"/>
                    <a:pt x="232" y="848"/>
                    <a:pt x="230" y="849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22" y="838"/>
                    <a:pt x="225" y="835"/>
                    <a:pt x="219" y="834"/>
                  </a:cubicBezTo>
                  <a:cubicBezTo>
                    <a:pt x="218" y="831"/>
                    <a:pt x="211" y="826"/>
                    <a:pt x="214" y="823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208" y="818"/>
                    <a:pt x="205" y="819"/>
                    <a:pt x="206" y="816"/>
                  </a:cubicBezTo>
                  <a:cubicBezTo>
                    <a:pt x="195" y="804"/>
                    <a:pt x="191" y="794"/>
                    <a:pt x="176" y="782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39" y="729"/>
                    <a:pt x="135" y="724"/>
                    <a:pt x="124" y="709"/>
                  </a:cubicBezTo>
                  <a:cubicBezTo>
                    <a:pt x="128" y="706"/>
                    <a:pt x="120" y="703"/>
                    <a:pt x="119" y="702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19" y="691"/>
                    <a:pt x="112" y="687"/>
                    <a:pt x="111" y="684"/>
                  </a:cubicBezTo>
                  <a:cubicBezTo>
                    <a:pt x="115" y="682"/>
                    <a:pt x="107" y="678"/>
                    <a:pt x="107" y="675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104" y="654"/>
                    <a:pt x="98" y="650"/>
                    <a:pt x="100" y="648"/>
                  </a:cubicBezTo>
                  <a:cubicBezTo>
                    <a:pt x="97" y="644"/>
                    <a:pt x="99" y="641"/>
                    <a:pt x="94" y="63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9" y="611"/>
                    <a:pt x="91" y="608"/>
                    <a:pt x="88" y="605"/>
                  </a:cubicBezTo>
                  <a:cubicBezTo>
                    <a:pt x="90" y="601"/>
                    <a:pt x="88" y="595"/>
                    <a:pt x="83" y="598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86" y="620"/>
                    <a:pt x="85" y="625"/>
                    <a:pt x="88" y="632"/>
                  </a:cubicBezTo>
                  <a:cubicBezTo>
                    <a:pt x="90" y="637"/>
                    <a:pt x="87" y="642"/>
                    <a:pt x="92" y="648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06" y="692"/>
                    <a:pt x="119" y="719"/>
                    <a:pt x="136" y="747"/>
                  </a:cubicBezTo>
                  <a:cubicBezTo>
                    <a:pt x="143" y="755"/>
                    <a:pt x="143" y="754"/>
                    <a:pt x="150" y="762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168" y="782"/>
                    <a:pt x="166" y="788"/>
                    <a:pt x="173" y="791"/>
                  </a:cubicBezTo>
                  <a:cubicBezTo>
                    <a:pt x="182" y="801"/>
                    <a:pt x="190" y="810"/>
                    <a:pt x="201" y="825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18" y="848"/>
                    <a:pt x="224" y="859"/>
                    <a:pt x="237" y="875"/>
                  </a:cubicBezTo>
                  <a:cubicBezTo>
                    <a:pt x="242" y="888"/>
                    <a:pt x="244" y="899"/>
                    <a:pt x="251" y="912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7" y="940"/>
                    <a:pt x="253" y="943"/>
                    <a:pt x="257" y="947"/>
                  </a:cubicBezTo>
                  <a:cubicBezTo>
                    <a:pt x="254" y="951"/>
                    <a:pt x="264" y="957"/>
                    <a:pt x="256" y="960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1" y="949"/>
                    <a:pt x="252" y="948"/>
                    <a:pt x="254" y="947"/>
                  </a:cubicBezTo>
                  <a:cubicBezTo>
                    <a:pt x="252" y="945"/>
                    <a:pt x="250" y="946"/>
                    <a:pt x="249" y="943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50" y="931"/>
                    <a:pt x="243" y="927"/>
                    <a:pt x="245" y="924"/>
                  </a:cubicBezTo>
                  <a:cubicBezTo>
                    <a:pt x="238" y="910"/>
                    <a:pt x="233" y="896"/>
                    <a:pt x="227" y="882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209" y="849"/>
                    <a:pt x="196" y="838"/>
                    <a:pt x="183" y="818"/>
                  </a:cubicBezTo>
                  <a:cubicBezTo>
                    <a:pt x="178" y="813"/>
                    <a:pt x="180" y="815"/>
                    <a:pt x="174" y="808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34" y="763"/>
                    <a:pt x="131" y="748"/>
                    <a:pt x="112" y="733"/>
                  </a:cubicBezTo>
                  <a:cubicBezTo>
                    <a:pt x="115" y="730"/>
                    <a:pt x="107" y="725"/>
                    <a:pt x="106" y="72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95" y="706"/>
                    <a:pt x="96" y="699"/>
                    <a:pt x="88" y="690"/>
                  </a:cubicBezTo>
                  <a:cubicBezTo>
                    <a:pt x="89" y="686"/>
                    <a:pt x="87" y="682"/>
                    <a:pt x="84" y="677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81" y="668"/>
                    <a:pt x="82" y="666"/>
                    <a:pt x="79" y="663"/>
                  </a:cubicBezTo>
                  <a:cubicBezTo>
                    <a:pt x="80" y="661"/>
                    <a:pt x="78" y="660"/>
                    <a:pt x="76" y="660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1" y="647"/>
                    <a:pt x="75" y="644"/>
                    <a:pt x="71" y="639"/>
                  </a:cubicBezTo>
                  <a:cubicBezTo>
                    <a:pt x="66" y="642"/>
                    <a:pt x="69" y="645"/>
                    <a:pt x="71" y="649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1" y="657"/>
                    <a:pt x="74" y="659"/>
                    <a:pt x="72" y="660"/>
                  </a:cubicBezTo>
                  <a:cubicBezTo>
                    <a:pt x="79" y="661"/>
                    <a:pt x="72" y="665"/>
                    <a:pt x="76" y="670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75" y="684"/>
                    <a:pt x="87" y="690"/>
                    <a:pt x="82" y="692"/>
                  </a:cubicBezTo>
                  <a:cubicBezTo>
                    <a:pt x="88" y="697"/>
                    <a:pt x="85" y="700"/>
                    <a:pt x="89" y="705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13" y="746"/>
                    <a:pt x="123" y="755"/>
                    <a:pt x="131" y="770"/>
                  </a:cubicBezTo>
                  <a:cubicBezTo>
                    <a:pt x="141" y="781"/>
                    <a:pt x="155" y="799"/>
                    <a:pt x="169" y="812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178" y="827"/>
                    <a:pt x="183" y="832"/>
                    <a:pt x="189" y="839"/>
                  </a:cubicBezTo>
                  <a:cubicBezTo>
                    <a:pt x="194" y="846"/>
                    <a:pt x="199" y="853"/>
                    <a:pt x="204" y="860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15" y="879"/>
                    <a:pt x="216" y="886"/>
                    <a:pt x="223" y="893"/>
                  </a:cubicBezTo>
                  <a:cubicBezTo>
                    <a:pt x="222" y="901"/>
                    <a:pt x="233" y="910"/>
                    <a:pt x="230" y="917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42" y="950"/>
                    <a:pt x="247" y="958"/>
                    <a:pt x="248" y="966"/>
                  </a:cubicBezTo>
                  <a:cubicBezTo>
                    <a:pt x="250" y="968"/>
                    <a:pt x="251" y="970"/>
                    <a:pt x="253" y="97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50" y="979"/>
                    <a:pt x="252" y="982"/>
                    <a:pt x="251" y="983"/>
                  </a:cubicBezTo>
                  <a:cubicBezTo>
                    <a:pt x="249" y="984"/>
                    <a:pt x="250" y="987"/>
                    <a:pt x="248" y="986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40" y="958"/>
                    <a:pt x="238" y="952"/>
                    <a:pt x="238" y="946"/>
                  </a:cubicBezTo>
                  <a:cubicBezTo>
                    <a:pt x="231" y="938"/>
                    <a:pt x="234" y="932"/>
                    <a:pt x="228" y="924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201" y="887"/>
                    <a:pt x="206" y="880"/>
                    <a:pt x="202" y="878"/>
                  </a:cubicBezTo>
                  <a:cubicBezTo>
                    <a:pt x="199" y="875"/>
                    <a:pt x="197" y="871"/>
                    <a:pt x="194" y="867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91" y="864"/>
                    <a:pt x="193" y="861"/>
                    <a:pt x="191" y="862"/>
                  </a:cubicBezTo>
                  <a:cubicBezTo>
                    <a:pt x="187" y="858"/>
                    <a:pt x="185" y="855"/>
                    <a:pt x="185" y="851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77" y="844"/>
                    <a:pt x="175" y="840"/>
                    <a:pt x="172" y="836"/>
                  </a:cubicBezTo>
                  <a:cubicBezTo>
                    <a:pt x="165" y="826"/>
                    <a:pt x="164" y="827"/>
                    <a:pt x="157" y="820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29" y="780"/>
                    <a:pt x="127" y="777"/>
                    <a:pt x="125" y="775"/>
                  </a:cubicBezTo>
                  <a:cubicBezTo>
                    <a:pt x="122" y="773"/>
                    <a:pt x="121" y="765"/>
                    <a:pt x="117" y="768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100" y="733"/>
                    <a:pt x="88" y="716"/>
                    <a:pt x="84" y="701"/>
                  </a:cubicBezTo>
                  <a:cubicBezTo>
                    <a:pt x="82" y="702"/>
                    <a:pt x="82" y="700"/>
                    <a:pt x="82" y="698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7" y="687"/>
                    <a:pt x="75" y="683"/>
                    <a:pt x="76" y="680"/>
                  </a:cubicBezTo>
                  <a:cubicBezTo>
                    <a:pt x="71" y="675"/>
                    <a:pt x="74" y="672"/>
                    <a:pt x="69" y="667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66" y="665"/>
                    <a:pt x="64" y="668"/>
                    <a:pt x="68" y="673"/>
                  </a:cubicBezTo>
                  <a:cubicBezTo>
                    <a:pt x="69" y="677"/>
                    <a:pt x="67" y="680"/>
                    <a:pt x="72" y="685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79" y="702"/>
                    <a:pt x="78" y="706"/>
                    <a:pt x="81" y="710"/>
                  </a:cubicBezTo>
                  <a:cubicBezTo>
                    <a:pt x="89" y="728"/>
                    <a:pt x="96" y="744"/>
                    <a:pt x="105" y="761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28" y="793"/>
                    <a:pt x="129" y="798"/>
                    <a:pt x="130" y="798"/>
                  </a:cubicBezTo>
                  <a:cubicBezTo>
                    <a:pt x="130" y="799"/>
                    <a:pt x="131" y="797"/>
                    <a:pt x="132" y="79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56" y="830"/>
                    <a:pt x="160" y="835"/>
                    <a:pt x="172" y="851"/>
                  </a:cubicBezTo>
                  <a:cubicBezTo>
                    <a:pt x="174" y="853"/>
                    <a:pt x="175" y="855"/>
                    <a:pt x="177" y="857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81" y="863"/>
                    <a:pt x="182" y="865"/>
                    <a:pt x="184" y="867"/>
                  </a:cubicBezTo>
                  <a:cubicBezTo>
                    <a:pt x="186" y="869"/>
                    <a:pt x="184" y="871"/>
                    <a:pt x="186" y="87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03" y="892"/>
                    <a:pt x="208" y="904"/>
                    <a:pt x="211" y="911"/>
                  </a:cubicBezTo>
                  <a:cubicBezTo>
                    <a:pt x="219" y="920"/>
                    <a:pt x="217" y="927"/>
                    <a:pt x="224" y="936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31" y="969"/>
                    <a:pt x="241" y="978"/>
                    <a:pt x="237" y="984"/>
                  </a:cubicBezTo>
                  <a:cubicBezTo>
                    <a:pt x="240" y="988"/>
                    <a:pt x="243" y="992"/>
                    <a:pt x="246" y="997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42" y="1006"/>
                    <a:pt x="242" y="1015"/>
                    <a:pt x="239" y="1011"/>
                  </a:cubicBezTo>
                  <a:cubicBezTo>
                    <a:pt x="239" y="1008"/>
                    <a:pt x="236" y="1003"/>
                    <a:pt x="238" y="1000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30" y="983"/>
                    <a:pt x="233" y="980"/>
                    <a:pt x="228" y="975"/>
                  </a:cubicBezTo>
                  <a:cubicBezTo>
                    <a:pt x="231" y="972"/>
                    <a:pt x="224" y="967"/>
                    <a:pt x="227" y="964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25" y="955"/>
                    <a:pt x="219" y="955"/>
                    <a:pt x="222" y="953"/>
                  </a:cubicBezTo>
                  <a:cubicBezTo>
                    <a:pt x="219" y="948"/>
                    <a:pt x="216" y="943"/>
                    <a:pt x="217" y="939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8" y="914"/>
                    <a:pt x="203" y="907"/>
                    <a:pt x="199" y="905"/>
                  </a:cubicBezTo>
                  <a:cubicBezTo>
                    <a:pt x="194" y="904"/>
                    <a:pt x="198" y="901"/>
                    <a:pt x="193" y="897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86" y="886"/>
                    <a:pt x="183" y="883"/>
                    <a:pt x="181" y="879"/>
                  </a:cubicBezTo>
                  <a:cubicBezTo>
                    <a:pt x="178" y="875"/>
                    <a:pt x="174" y="873"/>
                    <a:pt x="171" y="869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71" y="865"/>
                    <a:pt x="168" y="865"/>
                    <a:pt x="169" y="866"/>
                  </a:cubicBezTo>
                  <a:cubicBezTo>
                    <a:pt x="167" y="864"/>
                    <a:pt x="169" y="862"/>
                    <a:pt x="167" y="860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63" y="859"/>
                    <a:pt x="164" y="856"/>
                    <a:pt x="164" y="857"/>
                  </a:cubicBezTo>
                  <a:cubicBezTo>
                    <a:pt x="163" y="855"/>
                    <a:pt x="161" y="855"/>
                    <a:pt x="159" y="853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124" y="807"/>
                    <a:pt x="111" y="794"/>
                    <a:pt x="85" y="757"/>
                  </a:cubicBezTo>
                  <a:cubicBezTo>
                    <a:pt x="81" y="748"/>
                    <a:pt x="78" y="740"/>
                    <a:pt x="68" y="727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44" y="682"/>
                    <a:pt x="50" y="687"/>
                    <a:pt x="50" y="691"/>
                  </a:cubicBezTo>
                  <a:cubicBezTo>
                    <a:pt x="52" y="694"/>
                    <a:pt x="53" y="696"/>
                    <a:pt x="53" y="699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65" y="726"/>
                    <a:pt x="70" y="746"/>
                    <a:pt x="82" y="766"/>
                  </a:cubicBezTo>
                  <a:cubicBezTo>
                    <a:pt x="106" y="801"/>
                    <a:pt x="119" y="815"/>
                    <a:pt x="141" y="844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03" y="933"/>
                    <a:pt x="209" y="948"/>
                    <a:pt x="216" y="962"/>
                  </a:cubicBezTo>
                  <a:cubicBezTo>
                    <a:pt x="213" y="965"/>
                    <a:pt x="220" y="969"/>
                    <a:pt x="218" y="972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2" y="986"/>
                    <a:pt x="223" y="990"/>
                    <a:pt x="226" y="994"/>
                  </a:cubicBezTo>
                  <a:cubicBezTo>
                    <a:pt x="225" y="997"/>
                    <a:pt x="226" y="1001"/>
                    <a:pt x="230" y="1006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8" y="1021"/>
                    <a:pt x="232" y="1026"/>
                    <a:pt x="230" y="1030"/>
                  </a:cubicBezTo>
                  <a:cubicBezTo>
                    <a:pt x="226" y="1023"/>
                    <a:pt x="225" y="1017"/>
                    <a:pt x="226" y="1011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17" y="983"/>
                    <a:pt x="216" y="977"/>
                    <a:pt x="212" y="970"/>
                  </a:cubicBezTo>
                  <a:cubicBezTo>
                    <a:pt x="213" y="963"/>
                    <a:pt x="205" y="955"/>
                    <a:pt x="206" y="949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90" y="928"/>
                    <a:pt x="188" y="922"/>
                    <a:pt x="185" y="916"/>
                  </a:cubicBezTo>
                  <a:cubicBezTo>
                    <a:pt x="179" y="907"/>
                    <a:pt x="171" y="898"/>
                    <a:pt x="169" y="890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61" y="883"/>
                    <a:pt x="158" y="883"/>
                    <a:pt x="156" y="880"/>
                  </a:cubicBezTo>
                  <a:cubicBezTo>
                    <a:pt x="151" y="871"/>
                    <a:pt x="145" y="865"/>
                    <a:pt x="140" y="860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112" y="829"/>
                    <a:pt x="110" y="821"/>
                    <a:pt x="108" y="819"/>
                  </a:cubicBezTo>
                  <a:cubicBezTo>
                    <a:pt x="105" y="815"/>
                    <a:pt x="102" y="811"/>
                    <a:pt x="99" y="808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92" y="797"/>
                    <a:pt x="89" y="794"/>
                    <a:pt x="87" y="790"/>
                  </a:cubicBezTo>
                  <a:cubicBezTo>
                    <a:pt x="79" y="774"/>
                    <a:pt x="71" y="759"/>
                    <a:pt x="63" y="743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67" y="757"/>
                    <a:pt x="65" y="760"/>
                    <a:pt x="68" y="764"/>
                  </a:cubicBezTo>
                  <a:cubicBezTo>
                    <a:pt x="63" y="767"/>
                    <a:pt x="76" y="772"/>
                    <a:pt x="71" y="774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75" y="788"/>
                    <a:pt x="83" y="793"/>
                    <a:pt x="84" y="797"/>
                  </a:cubicBezTo>
                  <a:cubicBezTo>
                    <a:pt x="81" y="799"/>
                    <a:pt x="88" y="804"/>
                    <a:pt x="89" y="807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03" y="829"/>
                    <a:pt x="105" y="831"/>
                    <a:pt x="107" y="832"/>
                  </a:cubicBezTo>
                  <a:cubicBezTo>
                    <a:pt x="110" y="834"/>
                    <a:pt x="108" y="838"/>
                    <a:pt x="110" y="83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27" y="858"/>
                    <a:pt x="135" y="868"/>
                    <a:pt x="144" y="879"/>
                  </a:cubicBezTo>
                  <a:cubicBezTo>
                    <a:pt x="163" y="896"/>
                    <a:pt x="167" y="909"/>
                    <a:pt x="186" y="934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199" y="959"/>
                    <a:pt x="200" y="963"/>
                    <a:pt x="202" y="967"/>
                  </a:cubicBezTo>
                  <a:cubicBezTo>
                    <a:pt x="200" y="969"/>
                    <a:pt x="202" y="969"/>
                    <a:pt x="204" y="970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08" y="980"/>
                    <a:pt x="206" y="984"/>
                    <a:pt x="210" y="988"/>
                  </a:cubicBezTo>
                  <a:cubicBezTo>
                    <a:pt x="208" y="990"/>
                    <a:pt x="210" y="992"/>
                    <a:pt x="212" y="994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7" y="1006"/>
                    <a:pt x="210" y="1009"/>
                    <a:pt x="216" y="1013"/>
                  </a:cubicBezTo>
                  <a:cubicBezTo>
                    <a:pt x="215" y="1017"/>
                    <a:pt x="221" y="1023"/>
                    <a:pt x="215" y="1026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21" y="1043"/>
                    <a:pt x="224" y="1047"/>
                    <a:pt x="219" y="1051"/>
                  </a:cubicBezTo>
                  <a:cubicBezTo>
                    <a:pt x="219" y="1043"/>
                    <a:pt x="214" y="1035"/>
                    <a:pt x="211" y="1027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204" y="1010"/>
                    <a:pt x="205" y="1006"/>
                    <a:pt x="202" y="1001"/>
                  </a:cubicBezTo>
                  <a:cubicBezTo>
                    <a:pt x="195" y="991"/>
                    <a:pt x="192" y="981"/>
                    <a:pt x="183" y="971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61" y="933"/>
                    <a:pt x="156" y="924"/>
                    <a:pt x="150" y="916"/>
                  </a:cubicBezTo>
                  <a:cubicBezTo>
                    <a:pt x="145" y="911"/>
                    <a:pt x="148" y="908"/>
                    <a:pt x="144" y="903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121" y="872"/>
                    <a:pt x="120" y="867"/>
                    <a:pt x="107" y="852"/>
                  </a:cubicBezTo>
                  <a:cubicBezTo>
                    <a:pt x="102" y="839"/>
                    <a:pt x="97" y="833"/>
                    <a:pt x="88" y="819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64" y="770"/>
                    <a:pt x="61" y="758"/>
                    <a:pt x="55" y="746"/>
                  </a:cubicBezTo>
                  <a:cubicBezTo>
                    <a:pt x="60" y="744"/>
                    <a:pt x="48" y="739"/>
                    <a:pt x="54" y="737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9" y="725"/>
                    <a:pt x="48" y="722"/>
                    <a:pt x="48" y="719"/>
                  </a:cubicBezTo>
                  <a:cubicBezTo>
                    <a:pt x="48" y="718"/>
                    <a:pt x="48" y="710"/>
                    <a:pt x="43" y="713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46" y="736"/>
                    <a:pt x="51" y="743"/>
                    <a:pt x="49" y="748"/>
                  </a:cubicBezTo>
                  <a:cubicBezTo>
                    <a:pt x="54" y="755"/>
                    <a:pt x="58" y="761"/>
                    <a:pt x="55" y="766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68" y="797"/>
                    <a:pt x="76" y="809"/>
                    <a:pt x="80" y="822"/>
                  </a:cubicBezTo>
                  <a:cubicBezTo>
                    <a:pt x="88" y="834"/>
                    <a:pt x="95" y="843"/>
                    <a:pt x="101" y="858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17" y="875"/>
                    <a:pt x="118" y="884"/>
                    <a:pt x="125" y="890"/>
                  </a:cubicBezTo>
                  <a:cubicBezTo>
                    <a:pt x="136" y="905"/>
                    <a:pt x="136" y="910"/>
                    <a:pt x="148" y="925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177" y="976"/>
                    <a:pt x="183" y="989"/>
                    <a:pt x="194" y="1003"/>
                  </a:cubicBezTo>
                  <a:cubicBezTo>
                    <a:pt x="194" y="1005"/>
                    <a:pt x="195" y="1008"/>
                    <a:pt x="198" y="1012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08" y="1033"/>
                    <a:pt x="203" y="1035"/>
                    <a:pt x="205" y="1039"/>
                  </a:cubicBezTo>
                  <a:cubicBezTo>
                    <a:pt x="208" y="1042"/>
                    <a:pt x="209" y="1045"/>
                    <a:pt x="209" y="1048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2" y="1068"/>
                    <a:pt x="217" y="1072"/>
                    <a:pt x="213" y="1074"/>
                  </a:cubicBezTo>
                  <a:cubicBezTo>
                    <a:pt x="216" y="1076"/>
                    <a:pt x="215" y="1084"/>
                    <a:pt x="212" y="1080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214" y="1064"/>
                    <a:pt x="207" y="1065"/>
                    <a:pt x="207" y="1059"/>
                  </a:cubicBezTo>
                  <a:cubicBezTo>
                    <a:pt x="204" y="1050"/>
                    <a:pt x="199" y="1041"/>
                    <a:pt x="199" y="1033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74" y="982"/>
                    <a:pt x="171" y="971"/>
                    <a:pt x="170" y="970"/>
                  </a:cubicBezTo>
                  <a:cubicBezTo>
                    <a:pt x="168" y="967"/>
                    <a:pt x="166" y="970"/>
                    <a:pt x="167" y="965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62" y="959"/>
                    <a:pt x="159" y="958"/>
                    <a:pt x="159" y="959"/>
                  </a:cubicBezTo>
                  <a:cubicBezTo>
                    <a:pt x="157" y="955"/>
                    <a:pt x="156" y="950"/>
                    <a:pt x="153" y="946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134" y="925"/>
                    <a:pt x="128" y="913"/>
                    <a:pt x="118" y="902"/>
                  </a:cubicBezTo>
                  <a:cubicBezTo>
                    <a:pt x="116" y="899"/>
                    <a:pt x="113" y="898"/>
                    <a:pt x="111" y="895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58" y="817"/>
                    <a:pt x="48" y="800"/>
                    <a:pt x="43" y="784"/>
                  </a:cubicBezTo>
                  <a:cubicBezTo>
                    <a:pt x="42" y="777"/>
                    <a:pt x="37" y="768"/>
                    <a:pt x="36" y="760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30" y="746"/>
                    <a:pt x="34" y="736"/>
                    <a:pt x="27" y="742"/>
                  </a:cubicBezTo>
                  <a:cubicBezTo>
                    <a:pt x="26" y="745"/>
                    <a:pt x="29" y="749"/>
                    <a:pt x="30" y="752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34" y="766"/>
                    <a:pt x="32" y="769"/>
                    <a:pt x="35" y="773"/>
                  </a:cubicBezTo>
                  <a:cubicBezTo>
                    <a:pt x="32" y="776"/>
                    <a:pt x="39" y="781"/>
                    <a:pt x="36" y="785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48" y="815"/>
                    <a:pt x="51" y="823"/>
                    <a:pt x="54" y="830"/>
                  </a:cubicBezTo>
                  <a:cubicBezTo>
                    <a:pt x="63" y="840"/>
                    <a:pt x="66" y="848"/>
                    <a:pt x="71" y="85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33" y="936"/>
                    <a:pt x="136" y="941"/>
                    <a:pt x="140" y="945"/>
                  </a:cubicBezTo>
                  <a:cubicBezTo>
                    <a:pt x="144" y="949"/>
                    <a:pt x="146" y="959"/>
                    <a:pt x="151" y="957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74" y="997"/>
                    <a:pt x="177" y="1007"/>
                    <a:pt x="181" y="1016"/>
                  </a:cubicBezTo>
                  <a:cubicBezTo>
                    <a:pt x="183" y="1026"/>
                    <a:pt x="195" y="1037"/>
                    <a:pt x="191" y="1046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65" y="1008"/>
                    <a:pt x="166" y="1006"/>
                    <a:pt x="160" y="1000"/>
                  </a:cubicBezTo>
                  <a:cubicBezTo>
                    <a:pt x="157" y="996"/>
                    <a:pt x="154" y="992"/>
                    <a:pt x="152" y="989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138" y="974"/>
                    <a:pt x="133" y="962"/>
                    <a:pt x="127" y="955"/>
                  </a:cubicBezTo>
                  <a:cubicBezTo>
                    <a:pt x="125" y="949"/>
                    <a:pt x="121" y="952"/>
                    <a:pt x="118" y="94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49" y="840"/>
                    <a:pt x="41" y="829"/>
                    <a:pt x="39" y="819"/>
                  </a:cubicBezTo>
                  <a:cubicBezTo>
                    <a:pt x="38" y="814"/>
                    <a:pt x="36" y="809"/>
                    <a:pt x="33" y="804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5"/>
                    <a:pt x="34" y="788"/>
                    <a:pt x="28" y="790"/>
                  </a:cubicBezTo>
                  <a:cubicBezTo>
                    <a:pt x="30" y="793"/>
                    <a:pt x="26" y="794"/>
                    <a:pt x="27" y="796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0" y="806"/>
                    <a:pt x="31" y="810"/>
                    <a:pt x="33" y="814"/>
                  </a:cubicBezTo>
                  <a:cubicBezTo>
                    <a:pt x="31" y="818"/>
                    <a:pt x="36" y="822"/>
                    <a:pt x="37" y="826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45" y="849"/>
                    <a:pt x="50" y="862"/>
                    <a:pt x="54" y="870"/>
                  </a:cubicBezTo>
                  <a:cubicBezTo>
                    <a:pt x="54" y="871"/>
                    <a:pt x="56" y="872"/>
                    <a:pt x="56" y="873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58" y="880"/>
                    <a:pt x="60" y="878"/>
                    <a:pt x="59" y="881"/>
                  </a:cubicBezTo>
                  <a:cubicBezTo>
                    <a:pt x="59" y="883"/>
                    <a:pt x="64" y="886"/>
                    <a:pt x="64" y="887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05" y="942"/>
                    <a:pt x="103" y="945"/>
                    <a:pt x="108" y="949"/>
                  </a:cubicBezTo>
                  <a:cubicBezTo>
                    <a:pt x="119" y="957"/>
                    <a:pt x="129" y="978"/>
                    <a:pt x="140" y="987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49" y="998"/>
                    <a:pt x="150" y="1000"/>
                    <a:pt x="151" y="1001"/>
                  </a:cubicBezTo>
                  <a:cubicBezTo>
                    <a:pt x="151" y="1006"/>
                    <a:pt x="166" y="1017"/>
                    <a:pt x="166" y="1025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73" y="1035"/>
                    <a:pt x="176" y="1039"/>
                    <a:pt x="178" y="1043"/>
                  </a:cubicBezTo>
                  <a:cubicBezTo>
                    <a:pt x="180" y="1049"/>
                    <a:pt x="186" y="1056"/>
                    <a:pt x="191" y="1064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4" y="1098"/>
                    <a:pt x="209" y="1107"/>
                    <a:pt x="205" y="1114"/>
                  </a:cubicBezTo>
                  <a:cubicBezTo>
                    <a:pt x="206" y="1107"/>
                    <a:pt x="205" y="1109"/>
                    <a:pt x="201" y="1101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98" y="1089"/>
                    <a:pt x="191" y="1085"/>
                    <a:pt x="195" y="1083"/>
                  </a:cubicBezTo>
                  <a:cubicBezTo>
                    <a:pt x="191" y="1075"/>
                    <a:pt x="183" y="1061"/>
                    <a:pt x="178" y="1049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9" y="1023"/>
                    <a:pt x="157" y="1024"/>
                    <a:pt x="157" y="1024"/>
                  </a:cubicBezTo>
                  <a:cubicBezTo>
                    <a:pt x="156" y="1022"/>
                    <a:pt x="157" y="1020"/>
                    <a:pt x="155" y="1018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133" y="993"/>
                    <a:pt x="126" y="979"/>
                    <a:pt x="115" y="968"/>
                  </a:cubicBezTo>
                  <a:cubicBezTo>
                    <a:pt x="86" y="928"/>
                    <a:pt x="65" y="907"/>
                    <a:pt x="41" y="869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35" y="850"/>
                    <a:pt x="28" y="846"/>
                    <a:pt x="27" y="843"/>
                  </a:cubicBezTo>
                  <a:cubicBezTo>
                    <a:pt x="30" y="842"/>
                    <a:pt x="24" y="833"/>
                    <a:pt x="22" y="836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32" y="873"/>
                    <a:pt x="36" y="882"/>
                    <a:pt x="40" y="892"/>
                  </a:cubicBezTo>
                  <a:cubicBezTo>
                    <a:pt x="40" y="896"/>
                    <a:pt x="43" y="901"/>
                    <a:pt x="45" y="906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61" y="932"/>
                    <a:pt x="64" y="941"/>
                    <a:pt x="73" y="952"/>
                  </a:cubicBezTo>
                  <a:cubicBezTo>
                    <a:pt x="76" y="956"/>
                    <a:pt x="74" y="959"/>
                    <a:pt x="79" y="963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88" y="977"/>
                    <a:pt x="90" y="982"/>
                    <a:pt x="93" y="986"/>
                  </a:cubicBezTo>
                  <a:cubicBezTo>
                    <a:pt x="93" y="986"/>
                    <a:pt x="95" y="985"/>
                    <a:pt x="95" y="985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01" y="1002"/>
                    <a:pt x="117" y="1021"/>
                    <a:pt x="125" y="1030"/>
                  </a:cubicBezTo>
                  <a:cubicBezTo>
                    <a:pt x="127" y="1033"/>
                    <a:pt x="131" y="1035"/>
                    <a:pt x="132" y="1037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38" y="1051"/>
                    <a:pt x="145" y="1058"/>
                    <a:pt x="149" y="1064"/>
                  </a:cubicBezTo>
                  <a:cubicBezTo>
                    <a:pt x="151" y="1065"/>
                    <a:pt x="152" y="1064"/>
                    <a:pt x="152" y="1064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54" y="1070"/>
                    <a:pt x="155" y="1067"/>
                    <a:pt x="154" y="1070"/>
                  </a:cubicBezTo>
                  <a:cubicBezTo>
                    <a:pt x="154" y="1071"/>
                    <a:pt x="156" y="1073"/>
                    <a:pt x="156" y="1074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79" y="1113"/>
                    <a:pt x="185" y="1123"/>
                    <a:pt x="187" y="1133"/>
                  </a:cubicBezTo>
                  <a:cubicBezTo>
                    <a:pt x="186" y="1137"/>
                    <a:pt x="192" y="1143"/>
                    <a:pt x="190" y="1148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90" y="1157"/>
                    <a:pt x="195" y="1160"/>
                    <a:pt x="193" y="1162"/>
                  </a:cubicBezTo>
                  <a:cubicBezTo>
                    <a:pt x="188" y="1150"/>
                    <a:pt x="183" y="1137"/>
                    <a:pt x="178" y="1124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69" y="1119"/>
                    <a:pt x="174" y="1112"/>
                    <a:pt x="168" y="1114"/>
                  </a:cubicBezTo>
                  <a:cubicBezTo>
                    <a:pt x="170" y="1109"/>
                    <a:pt x="159" y="1101"/>
                    <a:pt x="160" y="1096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35" y="1065"/>
                    <a:pt x="136" y="1056"/>
                    <a:pt x="130" y="1058"/>
                  </a:cubicBezTo>
                  <a:cubicBezTo>
                    <a:pt x="126" y="1053"/>
                    <a:pt x="131" y="1048"/>
                    <a:pt x="125" y="1047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15" y="1033"/>
                    <a:pt x="116" y="1032"/>
                    <a:pt x="116" y="1031"/>
                  </a:cubicBezTo>
                  <a:cubicBezTo>
                    <a:pt x="115" y="1030"/>
                    <a:pt x="113" y="1031"/>
                    <a:pt x="113" y="1031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6" y="1003"/>
                    <a:pt x="93" y="1004"/>
                    <a:pt x="94" y="1001"/>
                  </a:cubicBezTo>
                  <a:cubicBezTo>
                    <a:pt x="94" y="999"/>
                    <a:pt x="91" y="1000"/>
                    <a:pt x="91" y="1000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8" y="997"/>
                    <a:pt x="87" y="994"/>
                    <a:pt x="87" y="994"/>
                  </a:cubicBezTo>
                  <a:cubicBezTo>
                    <a:pt x="84" y="992"/>
                    <a:pt x="84" y="990"/>
                    <a:pt x="85" y="988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74" y="979"/>
                    <a:pt x="68" y="969"/>
                    <a:pt x="62" y="960"/>
                  </a:cubicBezTo>
                  <a:cubicBezTo>
                    <a:pt x="58" y="954"/>
                    <a:pt x="59" y="952"/>
                    <a:pt x="56" y="952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46" y="938"/>
                    <a:pt x="43" y="934"/>
                    <a:pt x="40" y="929"/>
                  </a:cubicBezTo>
                  <a:cubicBezTo>
                    <a:pt x="37" y="921"/>
                    <a:pt x="32" y="912"/>
                    <a:pt x="28" y="903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21" y="885"/>
                    <a:pt x="24" y="879"/>
                    <a:pt x="18" y="881"/>
                  </a:cubicBezTo>
                  <a:cubicBezTo>
                    <a:pt x="22" y="899"/>
                    <a:pt x="25" y="917"/>
                    <a:pt x="35" y="936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1" y="958"/>
                    <a:pt x="49" y="959"/>
                    <a:pt x="49" y="959"/>
                  </a:cubicBezTo>
                  <a:cubicBezTo>
                    <a:pt x="50" y="961"/>
                    <a:pt x="52" y="960"/>
                    <a:pt x="53" y="961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57" y="971"/>
                    <a:pt x="60" y="971"/>
                    <a:pt x="61" y="973"/>
                  </a:cubicBezTo>
                  <a:cubicBezTo>
                    <a:pt x="62" y="973"/>
                    <a:pt x="59" y="974"/>
                    <a:pt x="61" y="975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64" y="976"/>
                    <a:pt x="63" y="978"/>
                    <a:pt x="63" y="979"/>
                  </a:cubicBezTo>
                  <a:cubicBezTo>
                    <a:pt x="66" y="988"/>
                    <a:pt x="73" y="984"/>
                    <a:pt x="71" y="990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76" y="993"/>
                    <a:pt x="75" y="995"/>
                    <a:pt x="75" y="995"/>
                  </a:cubicBezTo>
                  <a:cubicBezTo>
                    <a:pt x="77" y="997"/>
                    <a:pt x="79" y="997"/>
                    <a:pt x="81" y="1000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97" y="1023"/>
                    <a:pt x="97" y="1025"/>
                    <a:pt x="98" y="1027"/>
                  </a:cubicBezTo>
                  <a:cubicBezTo>
                    <a:pt x="98" y="1027"/>
                    <a:pt x="100" y="1027"/>
                    <a:pt x="101" y="102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03" y="1034"/>
                    <a:pt x="109" y="1035"/>
                    <a:pt x="106" y="1038"/>
                  </a:cubicBezTo>
                  <a:cubicBezTo>
                    <a:pt x="115" y="1046"/>
                    <a:pt x="118" y="1055"/>
                    <a:pt x="127" y="1068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62" y="1121"/>
                    <a:pt x="170" y="1131"/>
                    <a:pt x="180" y="1150"/>
                  </a:cubicBezTo>
                  <a:cubicBezTo>
                    <a:pt x="177" y="1154"/>
                    <a:pt x="184" y="1158"/>
                    <a:pt x="181" y="1162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84" y="1181"/>
                    <a:pt x="196" y="1191"/>
                    <a:pt x="190" y="1199"/>
                  </a:cubicBezTo>
                  <a:cubicBezTo>
                    <a:pt x="185" y="1191"/>
                    <a:pt x="185" y="1183"/>
                    <a:pt x="177" y="1174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73" y="1164"/>
                    <a:pt x="173" y="1162"/>
                    <a:pt x="173" y="1162"/>
                  </a:cubicBezTo>
                  <a:cubicBezTo>
                    <a:pt x="171" y="1158"/>
                    <a:pt x="165" y="1154"/>
                    <a:pt x="167" y="1150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31" y="1102"/>
                    <a:pt x="125" y="1100"/>
                    <a:pt x="117" y="1087"/>
                  </a:cubicBezTo>
                  <a:cubicBezTo>
                    <a:pt x="115" y="1085"/>
                    <a:pt x="113" y="1086"/>
                    <a:pt x="111" y="1082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103" y="1075"/>
                    <a:pt x="101" y="1073"/>
                    <a:pt x="99" y="1069"/>
                  </a:cubicBezTo>
                  <a:cubicBezTo>
                    <a:pt x="97" y="1072"/>
                    <a:pt x="91" y="1063"/>
                    <a:pt x="94" y="1062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61" y="1026"/>
                    <a:pt x="57" y="1021"/>
                    <a:pt x="53" y="1016"/>
                  </a:cubicBezTo>
                  <a:cubicBezTo>
                    <a:pt x="50" y="1007"/>
                    <a:pt x="43" y="998"/>
                    <a:pt x="36" y="989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29" y="962"/>
                    <a:pt x="16" y="956"/>
                    <a:pt x="20" y="953"/>
                  </a:cubicBezTo>
                  <a:cubicBezTo>
                    <a:pt x="13" y="950"/>
                    <a:pt x="19" y="948"/>
                    <a:pt x="15" y="942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16" y="963"/>
                    <a:pt x="24" y="970"/>
                    <a:pt x="22" y="976"/>
                  </a:cubicBezTo>
                  <a:cubicBezTo>
                    <a:pt x="33" y="986"/>
                    <a:pt x="36" y="1002"/>
                    <a:pt x="43" y="1015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60" y="1043"/>
                    <a:pt x="65" y="1044"/>
                    <a:pt x="71" y="1054"/>
                  </a:cubicBezTo>
                  <a:cubicBezTo>
                    <a:pt x="82" y="1064"/>
                    <a:pt x="85" y="1067"/>
                    <a:pt x="95" y="1081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15" y="1099"/>
                    <a:pt x="115" y="1103"/>
                    <a:pt x="120" y="1108"/>
                  </a:cubicBezTo>
                  <a:cubicBezTo>
                    <a:pt x="129" y="1115"/>
                    <a:pt x="137" y="1129"/>
                    <a:pt x="146" y="1140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52" y="1155"/>
                    <a:pt x="161" y="1153"/>
                    <a:pt x="157" y="1157"/>
                  </a:cubicBezTo>
                  <a:cubicBezTo>
                    <a:pt x="170" y="1173"/>
                    <a:pt x="169" y="1184"/>
                    <a:pt x="179" y="1197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76" y="1205"/>
                    <a:pt x="177" y="1205"/>
                    <a:pt x="171" y="1196"/>
                  </a:cubicBezTo>
                  <a:cubicBezTo>
                    <a:pt x="166" y="1192"/>
                    <a:pt x="170" y="1189"/>
                    <a:pt x="166" y="118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60" y="1174"/>
                    <a:pt x="157" y="1170"/>
                    <a:pt x="154" y="1166"/>
                  </a:cubicBezTo>
                  <a:cubicBezTo>
                    <a:pt x="153" y="1163"/>
                    <a:pt x="145" y="1158"/>
                    <a:pt x="149" y="1155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130" y="1124"/>
                    <a:pt x="122" y="1118"/>
                    <a:pt x="109" y="1100"/>
                  </a:cubicBezTo>
                  <a:cubicBezTo>
                    <a:pt x="106" y="1103"/>
                    <a:pt x="104" y="1094"/>
                    <a:pt x="101" y="1092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92" y="1081"/>
                    <a:pt x="89" y="1084"/>
                    <a:pt x="86" y="1078"/>
                  </a:cubicBezTo>
                  <a:cubicBezTo>
                    <a:pt x="84" y="1079"/>
                    <a:pt x="83" y="1077"/>
                    <a:pt x="83" y="1075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77" y="1073"/>
                    <a:pt x="74" y="1064"/>
                    <a:pt x="70" y="1062"/>
                  </a:cubicBezTo>
                  <a:cubicBezTo>
                    <a:pt x="61" y="1051"/>
                    <a:pt x="55" y="1047"/>
                    <a:pt x="47" y="1037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28" y="1009"/>
                    <a:pt x="24" y="996"/>
                    <a:pt x="14" y="982"/>
                  </a:cubicBezTo>
                  <a:cubicBezTo>
                    <a:pt x="10" y="985"/>
                    <a:pt x="10" y="989"/>
                    <a:pt x="14" y="989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24" y="1002"/>
                    <a:pt x="22" y="1012"/>
                    <a:pt x="28" y="1019"/>
                  </a:cubicBezTo>
                  <a:cubicBezTo>
                    <a:pt x="30" y="1026"/>
                    <a:pt x="38" y="1034"/>
                    <a:pt x="39" y="104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62" y="1066"/>
                    <a:pt x="64" y="1067"/>
                    <a:pt x="70" y="1072"/>
                  </a:cubicBezTo>
                  <a:cubicBezTo>
                    <a:pt x="72" y="1078"/>
                    <a:pt x="75" y="1077"/>
                    <a:pt x="78" y="1081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4" y="1089"/>
                    <a:pt x="87" y="1088"/>
                    <a:pt x="85" y="1091"/>
                  </a:cubicBezTo>
                  <a:cubicBezTo>
                    <a:pt x="88" y="1092"/>
                    <a:pt x="91" y="1095"/>
                    <a:pt x="94" y="1096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04" y="1108"/>
                    <a:pt x="109" y="1117"/>
                    <a:pt x="116" y="1123"/>
                  </a:cubicBezTo>
                  <a:cubicBezTo>
                    <a:pt x="119" y="1127"/>
                    <a:pt x="122" y="1131"/>
                    <a:pt x="125" y="1136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123" y="1139"/>
                    <a:pt x="119" y="1137"/>
                    <a:pt x="115" y="1128"/>
                  </a:cubicBezTo>
                  <a:cubicBezTo>
                    <a:pt x="105" y="1123"/>
                    <a:pt x="104" y="1118"/>
                    <a:pt x="96" y="1110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83" y="1095"/>
                    <a:pt x="77" y="1096"/>
                    <a:pt x="78" y="1091"/>
                  </a:cubicBezTo>
                  <a:cubicBezTo>
                    <a:pt x="74" y="1090"/>
                    <a:pt x="70" y="1086"/>
                    <a:pt x="67" y="108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52" y="1064"/>
                    <a:pt x="46" y="1061"/>
                    <a:pt x="37" y="1052"/>
                  </a:cubicBezTo>
                  <a:cubicBezTo>
                    <a:pt x="25" y="1036"/>
                    <a:pt x="15" y="1020"/>
                    <a:pt x="6" y="1005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14" y="1027"/>
                    <a:pt x="14" y="1033"/>
                    <a:pt x="18" y="1038"/>
                  </a:cubicBezTo>
                  <a:cubicBezTo>
                    <a:pt x="22" y="1040"/>
                    <a:pt x="23" y="1045"/>
                    <a:pt x="25" y="1048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0" y="1051"/>
                    <a:pt x="29" y="1054"/>
                    <a:pt x="30" y="1055"/>
                  </a:cubicBezTo>
                  <a:cubicBezTo>
                    <a:pt x="31" y="1056"/>
                    <a:pt x="32" y="1055"/>
                    <a:pt x="34" y="1057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44" y="1071"/>
                    <a:pt x="48" y="1076"/>
                    <a:pt x="51" y="1081"/>
                  </a:cubicBezTo>
                  <a:cubicBezTo>
                    <a:pt x="61" y="1088"/>
                    <a:pt x="71" y="1098"/>
                    <a:pt x="81" y="1109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01" y="1124"/>
                    <a:pt x="97" y="1124"/>
                    <a:pt x="100" y="1129"/>
                  </a:cubicBezTo>
                  <a:cubicBezTo>
                    <a:pt x="103" y="1133"/>
                    <a:pt x="106" y="1130"/>
                    <a:pt x="108" y="1136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37" y="1180"/>
                    <a:pt x="143" y="1186"/>
                    <a:pt x="142" y="1190"/>
                  </a:cubicBezTo>
                  <a:cubicBezTo>
                    <a:pt x="148" y="1192"/>
                    <a:pt x="147" y="1198"/>
                    <a:pt x="152" y="1200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4" y="1221"/>
                    <a:pt x="163" y="1225"/>
                    <a:pt x="167" y="1231"/>
                  </a:cubicBezTo>
                  <a:cubicBezTo>
                    <a:pt x="166" y="1235"/>
                    <a:pt x="173" y="1241"/>
                    <a:pt x="170" y="1246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7" y="1227"/>
                    <a:pt x="158" y="1218"/>
                    <a:pt x="151" y="1213"/>
                  </a:cubicBezTo>
                  <a:cubicBezTo>
                    <a:pt x="153" y="1210"/>
                    <a:pt x="150" y="1208"/>
                    <a:pt x="148" y="1208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40" y="1192"/>
                    <a:pt x="132" y="1185"/>
                    <a:pt x="132" y="1180"/>
                  </a:cubicBezTo>
                  <a:cubicBezTo>
                    <a:pt x="128" y="1182"/>
                    <a:pt x="127" y="1173"/>
                    <a:pt x="124" y="1171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111" y="1154"/>
                    <a:pt x="101" y="1151"/>
                    <a:pt x="100" y="1142"/>
                  </a:cubicBezTo>
                  <a:cubicBezTo>
                    <a:pt x="95" y="1139"/>
                    <a:pt x="90" y="1137"/>
                    <a:pt x="86" y="1132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49" y="1090"/>
                    <a:pt x="37" y="1081"/>
                    <a:pt x="27" y="1064"/>
                  </a:cubicBezTo>
                  <a:cubicBezTo>
                    <a:pt x="25" y="1059"/>
                    <a:pt x="25" y="1058"/>
                    <a:pt x="22" y="1055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14" y="1052"/>
                    <a:pt x="19" y="1062"/>
                    <a:pt x="25" y="1072"/>
                  </a:cubicBezTo>
                  <a:cubicBezTo>
                    <a:pt x="31" y="1085"/>
                    <a:pt x="35" y="1085"/>
                    <a:pt x="42" y="1099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06" y="1168"/>
                    <a:pt x="110" y="1170"/>
                    <a:pt x="120" y="1183"/>
                  </a:cubicBezTo>
                  <a:cubicBezTo>
                    <a:pt x="126" y="1189"/>
                    <a:pt x="125" y="1190"/>
                    <a:pt x="131" y="1198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50" y="1229"/>
                    <a:pt x="156" y="1240"/>
                    <a:pt x="162" y="1251"/>
                  </a:cubicBezTo>
                  <a:cubicBezTo>
                    <a:pt x="161" y="1258"/>
                    <a:pt x="167" y="1261"/>
                    <a:pt x="167" y="1265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67" y="1276"/>
                    <a:pt x="177" y="1281"/>
                    <a:pt x="170" y="1283"/>
                  </a:cubicBezTo>
                  <a:cubicBezTo>
                    <a:pt x="175" y="1289"/>
                    <a:pt x="177" y="1294"/>
                    <a:pt x="177" y="1300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76" y="1309"/>
                    <a:pt x="181" y="1313"/>
                    <a:pt x="179" y="1316"/>
                  </a:cubicBezTo>
                  <a:cubicBezTo>
                    <a:pt x="173" y="1314"/>
                    <a:pt x="175" y="1305"/>
                    <a:pt x="173" y="1300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68" y="1285"/>
                    <a:pt x="164" y="1287"/>
                    <a:pt x="165" y="1283"/>
                  </a:cubicBezTo>
                  <a:cubicBezTo>
                    <a:pt x="163" y="1274"/>
                    <a:pt x="149" y="1260"/>
                    <a:pt x="144" y="1247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97" y="1188"/>
                    <a:pt x="73" y="1159"/>
                    <a:pt x="54" y="1140"/>
                  </a:cubicBezTo>
                  <a:cubicBezTo>
                    <a:pt x="49" y="1132"/>
                    <a:pt x="49" y="1129"/>
                    <a:pt x="41" y="111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42" y="1106"/>
                    <a:pt x="29" y="1101"/>
                    <a:pt x="34" y="1098"/>
                  </a:cubicBezTo>
                  <a:cubicBezTo>
                    <a:pt x="33" y="1095"/>
                    <a:pt x="26" y="1091"/>
                    <a:pt x="30" y="108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24" y="1099"/>
                    <a:pt x="36" y="1119"/>
                    <a:pt x="43" y="1138"/>
                  </a:cubicBezTo>
                  <a:cubicBezTo>
                    <a:pt x="47" y="1144"/>
                    <a:pt x="51" y="1149"/>
                    <a:pt x="55" y="1154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74" y="1174"/>
                    <a:pt x="80" y="1182"/>
                    <a:pt x="85" y="1189"/>
                  </a:cubicBezTo>
                  <a:cubicBezTo>
                    <a:pt x="89" y="1195"/>
                    <a:pt x="103" y="1205"/>
                    <a:pt x="106" y="1215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30" y="1249"/>
                    <a:pt x="140" y="1255"/>
                    <a:pt x="138" y="1259"/>
                  </a:cubicBezTo>
                  <a:cubicBezTo>
                    <a:pt x="143" y="1264"/>
                    <a:pt x="141" y="1263"/>
                    <a:pt x="146" y="1268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59" y="1289"/>
                    <a:pt x="157" y="1295"/>
                    <a:pt x="164" y="1302"/>
                  </a:cubicBezTo>
                  <a:cubicBezTo>
                    <a:pt x="163" y="1306"/>
                    <a:pt x="165" y="1311"/>
                    <a:pt x="170" y="1317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4" y="1336"/>
                    <a:pt x="174" y="1339"/>
                    <a:pt x="173" y="1342"/>
                  </a:cubicBezTo>
                  <a:cubicBezTo>
                    <a:pt x="176" y="1343"/>
                    <a:pt x="175" y="1351"/>
                    <a:pt x="172" y="1347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70" y="1337"/>
                    <a:pt x="169" y="1336"/>
                    <a:pt x="166" y="1335"/>
                  </a:cubicBezTo>
                  <a:cubicBezTo>
                    <a:pt x="171" y="1333"/>
                    <a:pt x="159" y="1328"/>
                    <a:pt x="164" y="1326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56" y="1309"/>
                    <a:pt x="153" y="1307"/>
                    <a:pt x="149" y="1298"/>
                  </a:cubicBezTo>
                  <a:cubicBezTo>
                    <a:pt x="145" y="1291"/>
                    <a:pt x="142" y="1284"/>
                    <a:pt x="139" y="1278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108" y="1237"/>
                    <a:pt x="100" y="1225"/>
                    <a:pt x="88" y="1214"/>
                  </a:cubicBezTo>
                  <a:cubicBezTo>
                    <a:pt x="83" y="1207"/>
                    <a:pt x="79" y="1201"/>
                    <a:pt x="74" y="1194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60" y="1178"/>
                    <a:pt x="57" y="1175"/>
                    <a:pt x="55" y="1171"/>
                  </a:cubicBezTo>
                  <a:cubicBezTo>
                    <a:pt x="54" y="1170"/>
                    <a:pt x="53" y="1168"/>
                    <a:pt x="51" y="1167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41" y="1159"/>
                    <a:pt x="36" y="1140"/>
                    <a:pt x="24" y="1132"/>
                  </a:cubicBezTo>
                  <a:cubicBezTo>
                    <a:pt x="26" y="1128"/>
                    <a:pt x="18" y="1122"/>
                    <a:pt x="18" y="1117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2" y="1103"/>
                    <a:pt x="12" y="1107"/>
                    <a:pt x="8" y="1110"/>
                  </a:cubicBezTo>
                  <a:cubicBezTo>
                    <a:pt x="10" y="1113"/>
                    <a:pt x="13" y="1116"/>
                    <a:pt x="15" y="1119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17" y="1131"/>
                    <a:pt x="24" y="1135"/>
                    <a:pt x="21" y="1137"/>
                  </a:cubicBezTo>
                  <a:cubicBezTo>
                    <a:pt x="32" y="1153"/>
                    <a:pt x="32" y="1158"/>
                    <a:pt x="45" y="1174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68" y="1204"/>
                    <a:pt x="77" y="1216"/>
                    <a:pt x="90" y="1230"/>
                  </a:cubicBezTo>
                  <a:cubicBezTo>
                    <a:pt x="98" y="1238"/>
                    <a:pt x="98" y="1243"/>
                    <a:pt x="104" y="1246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14" y="1261"/>
                    <a:pt x="121" y="1266"/>
                    <a:pt x="119" y="1270"/>
                  </a:cubicBezTo>
                  <a:cubicBezTo>
                    <a:pt x="115" y="1267"/>
                    <a:pt x="112" y="1256"/>
                    <a:pt x="107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100" y="1241"/>
                    <a:pt x="90" y="1237"/>
                    <a:pt x="88" y="1234"/>
                  </a:cubicBezTo>
                  <a:cubicBezTo>
                    <a:pt x="83" y="1228"/>
                    <a:pt x="79" y="1222"/>
                    <a:pt x="75" y="1216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58" y="1202"/>
                    <a:pt x="54" y="1193"/>
                    <a:pt x="50" y="1188"/>
                  </a:cubicBezTo>
                  <a:cubicBezTo>
                    <a:pt x="46" y="1189"/>
                    <a:pt x="48" y="1185"/>
                    <a:pt x="46" y="118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34" y="1173"/>
                    <a:pt x="35" y="1172"/>
                    <a:pt x="29" y="1166"/>
                  </a:cubicBezTo>
                  <a:cubicBezTo>
                    <a:pt x="22" y="1156"/>
                    <a:pt x="15" y="1146"/>
                    <a:pt x="8" y="113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12" y="1151"/>
                    <a:pt x="10" y="1154"/>
                    <a:pt x="13" y="1157"/>
                  </a:cubicBezTo>
                  <a:cubicBezTo>
                    <a:pt x="17" y="1163"/>
                    <a:pt x="21" y="1168"/>
                    <a:pt x="25" y="1174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42" y="1196"/>
                    <a:pt x="50" y="1206"/>
                    <a:pt x="58" y="1213"/>
                  </a:cubicBezTo>
                  <a:cubicBezTo>
                    <a:pt x="78" y="1237"/>
                    <a:pt x="84" y="1244"/>
                    <a:pt x="102" y="1263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11" y="1275"/>
                    <a:pt x="113" y="1284"/>
                    <a:pt x="117" y="1281"/>
                  </a:cubicBezTo>
                  <a:cubicBezTo>
                    <a:pt x="117" y="1287"/>
                    <a:pt x="125" y="1295"/>
                    <a:pt x="130" y="1302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39" y="1328"/>
                    <a:pt x="147" y="1329"/>
                    <a:pt x="144" y="1336"/>
                  </a:cubicBezTo>
                  <a:cubicBezTo>
                    <a:pt x="151" y="1339"/>
                    <a:pt x="148" y="1344"/>
                    <a:pt x="153" y="1351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56" y="1364"/>
                    <a:pt x="158" y="1367"/>
                    <a:pt x="157" y="1371"/>
                  </a:cubicBezTo>
                  <a:cubicBezTo>
                    <a:pt x="152" y="1364"/>
                    <a:pt x="152" y="1358"/>
                    <a:pt x="149" y="1352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29" y="1323"/>
                    <a:pt x="123" y="1314"/>
                    <a:pt x="111" y="1303"/>
                  </a:cubicBezTo>
                  <a:cubicBezTo>
                    <a:pt x="109" y="1297"/>
                    <a:pt x="109" y="1294"/>
                    <a:pt x="104" y="1291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91" y="1270"/>
                    <a:pt x="86" y="1272"/>
                    <a:pt x="83" y="1264"/>
                  </a:cubicBezTo>
                  <a:cubicBezTo>
                    <a:pt x="64" y="1237"/>
                    <a:pt x="55" y="1230"/>
                    <a:pt x="36" y="1210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2" y="1180"/>
                    <a:pt x="8" y="1164"/>
                    <a:pt x="0" y="1167"/>
                  </a:cubicBezTo>
                  <a:cubicBezTo>
                    <a:pt x="6" y="1181"/>
                    <a:pt x="10" y="1186"/>
                    <a:pt x="19" y="1200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18" y="1207"/>
                    <a:pt x="25" y="1212"/>
                    <a:pt x="22" y="1215"/>
                  </a:cubicBezTo>
                  <a:cubicBezTo>
                    <a:pt x="27" y="1219"/>
                    <a:pt x="20" y="1222"/>
                    <a:pt x="26" y="1227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32" y="1250"/>
                    <a:pt x="40" y="1254"/>
                    <a:pt x="41" y="1258"/>
                  </a:cubicBezTo>
                  <a:cubicBezTo>
                    <a:pt x="39" y="1259"/>
                    <a:pt x="41" y="1261"/>
                    <a:pt x="43" y="1264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51" y="1275"/>
                    <a:pt x="54" y="1282"/>
                    <a:pt x="57" y="1290"/>
                  </a:cubicBezTo>
                  <a:cubicBezTo>
                    <a:pt x="65" y="1292"/>
                    <a:pt x="64" y="1303"/>
                    <a:pt x="70" y="1305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89" y="1330"/>
                    <a:pt x="93" y="1334"/>
                    <a:pt x="96" y="1341"/>
                  </a:cubicBezTo>
                  <a:cubicBezTo>
                    <a:pt x="99" y="1341"/>
                    <a:pt x="102" y="1345"/>
                    <a:pt x="105" y="1349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104" y="1350"/>
                    <a:pt x="96" y="1347"/>
                    <a:pt x="88" y="1332"/>
                  </a:cubicBezTo>
                  <a:cubicBezTo>
                    <a:pt x="85" y="1328"/>
                    <a:pt x="82" y="1331"/>
                    <a:pt x="80" y="1325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58" y="1299"/>
                    <a:pt x="59" y="1295"/>
                    <a:pt x="52" y="1289"/>
                  </a:cubicBezTo>
                  <a:cubicBezTo>
                    <a:pt x="52" y="1282"/>
                    <a:pt x="43" y="1282"/>
                    <a:pt x="46" y="1274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34" y="1255"/>
                    <a:pt x="32" y="1254"/>
                    <a:pt x="30" y="1253"/>
                  </a:cubicBezTo>
                  <a:cubicBezTo>
                    <a:pt x="32" y="1251"/>
                    <a:pt x="32" y="1249"/>
                    <a:pt x="31" y="1247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19" y="1231"/>
                    <a:pt x="27" y="1219"/>
                    <a:pt x="16" y="1219"/>
                  </a:cubicBezTo>
                  <a:cubicBezTo>
                    <a:pt x="15" y="1228"/>
                    <a:pt x="20" y="1237"/>
                    <a:pt x="23" y="1246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39" y="1280"/>
                    <a:pt x="41" y="1286"/>
                    <a:pt x="44" y="1292"/>
                  </a:cubicBezTo>
                  <a:cubicBezTo>
                    <a:pt x="51" y="1303"/>
                    <a:pt x="59" y="1313"/>
                    <a:pt x="66" y="132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86" y="1346"/>
                    <a:pt x="87" y="1347"/>
                    <a:pt x="89" y="1351"/>
                  </a:cubicBezTo>
                  <a:cubicBezTo>
                    <a:pt x="90" y="1354"/>
                    <a:pt x="92" y="1351"/>
                    <a:pt x="91" y="1354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97" y="1357"/>
                    <a:pt x="97" y="1362"/>
                    <a:pt x="97" y="1362"/>
                  </a:cubicBezTo>
                  <a:cubicBezTo>
                    <a:pt x="99" y="1365"/>
                    <a:pt x="103" y="1366"/>
                    <a:pt x="104" y="1369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33" y="1402"/>
                    <a:pt x="134" y="1404"/>
                    <a:pt x="134" y="1407"/>
                  </a:cubicBezTo>
                  <a:cubicBezTo>
                    <a:pt x="136" y="1404"/>
                    <a:pt x="142" y="1412"/>
                    <a:pt x="139" y="1413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7" y="1423"/>
                    <a:pt x="154" y="1427"/>
                    <a:pt x="150" y="1429"/>
                  </a:cubicBezTo>
                  <a:cubicBezTo>
                    <a:pt x="148" y="1431"/>
                    <a:pt x="146" y="1427"/>
                    <a:pt x="144" y="1424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32" y="1414"/>
                    <a:pt x="127" y="1409"/>
                    <a:pt x="122" y="1408"/>
                  </a:cubicBezTo>
                  <a:cubicBezTo>
                    <a:pt x="118" y="1403"/>
                    <a:pt x="113" y="1399"/>
                    <a:pt x="108" y="1398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85" y="1380"/>
                    <a:pt x="75" y="1376"/>
                    <a:pt x="66" y="1370"/>
                  </a:cubicBezTo>
                  <a:cubicBezTo>
                    <a:pt x="56" y="1364"/>
                    <a:pt x="46" y="1355"/>
                    <a:pt x="36" y="1352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52" y="1362"/>
                    <a:pt x="51" y="1368"/>
                    <a:pt x="57" y="1369"/>
                  </a:cubicBezTo>
                  <a:cubicBezTo>
                    <a:pt x="61" y="1374"/>
                    <a:pt x="65" y="1375"/>
                    <a:pt x="69" y="1378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89" y="1394"/>
                    <a:pt x="98" y="1397"/>
                    <a:pt x="106" y="1405"/>
                  </a:cubicBezTo>
                  <a:cubicBezTo>
                    <a:pt x="110" y="1406"/>
                    <a:pt x="115" y="1409"/>
                    <a:pt x="118" y="1416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37" y="1433"/>
                    <a:pt x="145" y="1436"/>
                    <a:pt x="150" y="1447"/>
                  </a:cubicBezTo>
                  <a:cubicBezTo>
                    <a:pt x="153" y="1452"/>
                    <a:pt x="158" y="1447"/>
                    <a:pt x="161" y="1454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66" y="1466"/>
                    <a:pt x="173" y="1463"/>
                    <a:pt x="171" y="1468"/>
                  </a:cubicBezTo>
                  <a:cubicBezTo>
                    <a:pt x="174" y="1472"/>
                    <a:pt x="175" y="1475"/>
                    <a:pt x="175" y="1478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3" y="1491"/>
                    <a:pt x="192" y="1486"/>
                    <a:pt x="192" y="1480"/>
                  </a:cubicBezTo>
                  <a:cubicBezTo>
                    <a:pt x="198" y="1479"/>
                    <a:pt x="194" y="1475"/>
                    <a:pt x="196" y="1472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06" y="1461"/>
                    <a:pt x="206" y="1456"/>
                    <a:pt x="214" y="1452"/>
                  </a:cubicBezTo>
                  <a:cubicBezTo>
                    <a:pt x="221" y="1450"/>
                    <a:pt x="229" y="1448"/>
                    <a:pt x="236" y="1446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50" y="1447"/>
                    <a:pt x="255" y="1438"/>
                    <a:pt x="259" y="1437"/>
                  </a:cubicBezTo>
                  <a:cubicBezTo>
                    <a:pt x="254" y="1429"/>
                    <a:pt x="246" y="1439"/>
                    <a:pt x="240" y="1441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26" y="1443"/>
                    <a:pt x="223" y="1437"/>
                    <a:pt x="218" y="1442"/>
                  </a:cubicBezTo>
                  <a:cubicBezTo>
                    <a:pt x="215" y="1437"/>
                    <a:pt x="208" y="1453"/>
                    <a:pt x="205" y="1444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28" y="1422"/>
                    <a:pt x="231" y="1417"/>
                    <a:pt x="245" y="1408"/>
                  </a:cubicBezTo>
                  <a:cubicBezTo>
                    <a:pt x="260" y="1398"/>
                    <a:pt x="274" y="1394"/>
                    <a:pt x="289" y="1386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18" y="1382"/>
                    <a:pt x="325" y="1382"/>
                    <a:pt x="332" y="1382"/>
                  </a:cubicBezTo>
                  <a:cubicBezTo>
                    <a:pt x="347" y="1380"/>
                    <a:pt x="362" y="1377"/>
                    <a:pt x="377" y="1376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391" y="1377"/>
                    <a:pt x="396" y="1370"/>
                    <a:pt x="399" y="1373"/>
                  </a:cubicBezTo>
                  <a:cubicBezTo>
                    <a:pt x="407" y="1372"/>
                    <a:pt x="415" y="1370"/>
                    <a:pt x="423" y="1368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34" y="1365"/>
                    <a:pt x="437" y="1366"/>
                    <a:pt x="439" y="1366"/>
                  </a:cubicBezTo>
                  <a:cubicBezTo>
                    <a:pt x="441" y="1366"/>
                    <a:pt x="443" y="1362"/>
                    <a:pt x="445" y="1364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61" y="1359"/>
                    <a:pt x="466" y="1358"/>
                    <a:pt x="464" y="1353"/>
                  </a:cubicBezTo>
                  <a:cubicBezTo>
                    <a:pt x="456" y="1357"/>
                    <a:pt x="451" y="1352"/>
                    <a:pt x="443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37" y="1359"/>
                    <a:pt x="434" y="1358"/>
                    <a:pt x="433" y="1358"/>
                  </a:cubicBezTo>
                  <a:cubicBezTo>
                    <a:pt x="432" y="1358"/>
                    <a:pt x="431" y="1360"/>
                    <a:pt x="430" y="1360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413" y="1365"/>
                    <a:pt x="407" y="1360"/>
                    <a:pt x="399" y="1365"/>
                  </a:cubicBezTo>
                  <a:cubicBezTo>
                    <a:pt x="392" y="1365"/>
                    <a:pt x="385" y="1365"/>
                    <a:pt x="377" y="1369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53" y="1372"/>
                    <a:pt x="350" y="1370"/>
                    <a:pt x="347" y="1371"/>
                  </a:cubicBezTo>
                  <a:cubicBezTo>
                    <a:pt x="345" y="1369"/>
                    <a:pt x="343" y="1371"/>
                    <a:pt x="341" y="1373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27" y="1375"/>
                    <a:pt x="321" y="1372"/>
                    <a:pt x="313" y="1376"/>
                  </a:cubicBezTo>
                  <a:cubicBezTo>
                    <a:pt x="312" y="1373"/>
                    <a:pt x="310" y="1377"/>
                    <a:pt x="309" y="1376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99" y="1378"/>
                    <a:pt x="295" y="1377"/>
                    <a:pt x="292" y="1377"/>
                  </a:cubicBezTo>
                  <a:cubicBezTo>
                    <a:pt x="286" y="1379"/>
                    <a:pt x="280" y="1383"/>
                    <a:pt x="275" y="1384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47" y="1398"/>
                    <a:pt x="237" y="1400"/>
                    <a:pt x="227" y="1406"/>
                  </a:cubicBezTo>
                  <a:cubicBezTo>
                    <a:pt x="219" y="1414"/>
                    <a:pt x="212" y="1422"/>
                    <a:pt x="202" y="1429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94" y="1442"/>
                    <a:pt x="195" y="1445"/>
                    <a:pt x="192" y="1446"/>
                  </a:cubicBezTo>
                  <a:cubicBezTo>
                    <a:pt x="189" y="1447"/>
                    <a:pt x="189" y="1451"/>
                    <a:pt x="187" y="1450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00" y="1417"/>
                    <a:pt x="209" y="1410"/>
                    <a:pt x="215" y="1403"/>
                  </a:cubicBezTo>
                  <a:cubicBezTo>
                    <a:pt x="237" y="1384"/>
                    <a:pt x="257" y="1377"/>
                    <a:pt x="278" y="1364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286" y="1364"/>
                    <a:pt x="288" y="1364"/>
                    <a:pt x="291" y="1362"/>
                  </a:cubicBezTo>
                  <a:cubicBezTo>
                    <a:pt x="296" y="1359"/>
                    <a:pt x="301" y="1360"/>
                    <a:pt x="306" y="1359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43" y="1354"/>
                    <a:pt x="352" y="1351"/>
                    <a:pt x="361" y="1353"/>
                  </a:cubicBezTo>
                  <a:cubicBezTo>
                    <a:pt x="366" y="1349"/>
                    <a:pt x="370" y="1354"/>
                    <a:pt x="376" y="1350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399" y="1347"/>
                    <a:pt x="409" y="1347"/>
                    <a:pt x="418" y="1344"/>
                  </a:cubicBezTo>
                  <a:cubicBezTo>
                    <a:pt x="422" y="1348"/>
                    <a:pt x="427" y="1340"/>
                    <a:pt x="431" y="1342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65" y="1333"/>
                    <a:pt x="484" y="1331"/>
                    <a:pt x="505" y="1318"/>
                  </a:cubicBezTo>
                  <a:cubicBezTo>
                    <a:pt x="502" y="1313"/>
                    <a:pt x="497" y="1319"/>
                    <a:pt x="493" y="131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76" y="1323"/>
                    <a:pt x="470" y="1330"/>
                    <a:pt x="465" y="1327"/>
                  </a:cubicBezTo>
                  <a:cubicBezTo>
                    <a:pt x="459" y="1331"/>
                    <a:pt x="454" y="1329"/>
                    <a:pt x="448" y="1335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35" y="1333"/>
                    <a:pt x="431" y="1336"/>
                    <a:pt x="428" y="1337"/>
                  </a:cubicBezTo>
                  <a:cubicBezTo>
                    <a:pt x="425" y="1336"/>
                    <a:pt x="421" y="1337"/>
                    <a:pt x="417" y="1340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10" y="1333"/>
                    <a:pt x="412" y="1340"/>
                    <a:pt x="417" y="1335"/>
                  </a:cubicBezTo>
                  <a:cubicBezTo>
                    <a:pt x="420" y="1338"/>
                    <a:pt x="425" y="1331"/>
                    <a:pt x="428" y="1334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467" y="1319"/>
                    <a:pt x="484" y="1312"/>
                    <a:pt x="500" y="1302"/>
                  </a:cubicBezTo>
                  <a:cubicBezTo>
                    <a:pt x="503" y="1294"/>
                    <a:pt x="515" y="1297"/>
                    <a:pt x="510" y="128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86" y="1300"/>
                    <a:pt x="484" y="1309"/>
                    <a:pt x="476" y="1309"/>
                  </a:cubicBezTo>
                  <a:cubicBezTo>
                    <a:pt x="474" y="1306"/>
                    <a:pt x="469" y="1314"/>
                    <a:pt x="466" y="1315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46" y="1319"/>
                    <a:pt x="437" y="1324"/>
                    <a:pt x="428" y="1327"/>
                  </a:cubicBezTo>
                  <a:cubicBezTo>
                    <a:pt x="424" y="1324"/>
                    <a:pt x="419" y="1328"/>
                    <a:pt x="415" y="1329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97" y="1329"/>
                    <a:pt x="392" y="1335"/>
                    <a:pt x="389" y="1331"/>
                  </a:cubicBezTo>
                  <a:cubicBezTo>
                    <a:pt x="387" y="1332"/>
                    <a:pt x="385" y="1333"/>
                    <a:pt x="383" y="1330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71" y="1336"/>
                    <a:pt x="368" y="1330"/>
                    <a:pt x="364" y="1334"/>
                  </a:cubicBezTo>
                  <a:cubicBezTo>
                    <a:pt x="362" y="1335"/>
                    <a:pt x="360" y="1334"/>
                    <a:pt x="358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364" y="1330"/>
                    <a:pt x="373" y="1328"/>
                    <a:pt x="383" y="1326"/>
                  </a:cubicBezTo>
                  <a:cubicBezTo>
                    <a:pt x="387" y="1325"/>
                    <a:pt x="392" y="1323"/>
                    <a:pt x="397" y="1322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07" y="1322"/>
                    <a:pt x="410" y="1317"/>
                    <a:pt x="412" y="1319"/>
                  </a:cubicBezTo>
                  <a:cubicBezTo>
                    <a:pt x="415" y="1317"/>
                    <a:pt x="418" y="1314"/>
                    <a:pt x="420" y="1316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61" y="1289"/>
                    <a:pt x="472" y="1279"/>
                    <a:pt x="484" y="1272"/>
                  </a:cubicBezTo>
                  <a:cubicBezTo>
                    <a:pt x="487" y="1268"/>
                    <a:pt x="491" y="1264"/>
                    <a:pt x="497" y="1260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480" y="1270"/>
                    <a:pt x="451" y="1287"/>
                    <a:pt x="424" y="1305"/>
                  </a:cubicBezTo>
                  <a:cubicBezTo>
                    <a:pt x="414" y="1308"/>
                    <a:pt x="404" y="1313"/>
                    <a:pt x="394" y="1317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80" y="1317"/>
                    <a:pt x="373" y="1318"/>
                    <a:pt x="371" y="1319"/>
                  </a:cubicBezTo>
                  <a:cubicBezTo>
                    <a:pt x="369" y="1321"/>
                    <a:pt x="369" y="1319"/>
                    <a:pt x="368" y="1319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57" y="1323"/>
                    <a:pt x="354" y="1321"/>
                    <a:pt x="351" y="1323"/>
                  </a:cubicBezTo>
                  <a:cubicBezTo>
                    <a:pt x="350" y="1321"/>
                    <a:pt x="349" y="1324"/>
                    <a:pt x="347" y="1324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39" y="1320"/>
                    <a:pt x="334" y="1326"/>
                    <a:pt x="332" y="1323"/>
                  </a:cubicBezTo>
                  <a:cubicBezTo>
                    <a:pt x="325" y="1322"/>
                    <a:pt x="317" y="1327"/>
                    <a:pt x="310" y="1324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83" y="1326"/>
                    <a:pt x="275" y="1329"/>
                    <a:pt x="268" y="1327"/>
                  </a:cubicBezTo>
                  <a:cubicBezTo>
                    <a:pt x="261" y="1330"/>
                    <a:pt x="255" y="1329"/>
                    <a:pt x="247" y="1332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33" y="1335"/>
                    <a:pt x="228" y="1340"/>
                    <a:pt x="225" y="1339"/>
                  </a:cubicBezTo>
                  <a:cubicBezTo>
                    <a:pt x="219" y="1345"/>
                    <a:pt x="213" y="1345"/>
                    <a:pt x="208" y="1349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194" y="1350"/>
                    <a:pt x="208" y="1346"/>
                    <a:pt x="209" y="1340"/>
                  </a:cubicBezTo>
                  <a:cubicBezTo>
                    <a:pt x="213" y="1339"/>
                    <a:pt x="216" y="1341"/>
                    <a:pt x="221" y="1337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34" y="1331"/>
                    <a:pt x="237" y="1327"/>
                    <a:pt x="240" y="1325"/>
                  </a:cubicBezTo>
                  <a:cubicBezTo>
                    <a:pt x="244" y="1328"/>
                    <a:pt x="250" y="1322"/>
                    <a:pt x="254" y="1325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264" y="1324"/>
                    <a:pt x="267" y="1319"/>
                    <a:pt x="269" y="1322"/>
                  </a:cubicBezTo>
                  <a:cubicBezTo>
                    <a:pt x="289" y="1316"/>
                    <a:pt x="309" y="1316"/>
                    <a:pt x="329" y="1310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367" y="1300"/>
                    <a:pt x="373" y="1301"/>
                    <a:pt x="380" y="1295"/>
                  </a:cubicBezTo>
                  <a:cubicBezTo>
                    <a:pt x="386" y="1297"/>
                    <a:pt x="394" y="1290"/>
                    <a:pt x="399" y="1291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49" y="1265"/>
                    <a:pt x="456" y="1260"/>
                    <a:pt x="462" y="1256"/>
                  </a:cubicBezTo>
                  <a:cubicBezTo>
                    <a:pt x="471" y="1251"/>
                    <a:pt x="471" y="1250"/>
                    <a:pt x="480" y="1243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493" y="1231"/>
                    <a:pt x="498" y="1233"/>
                    <a:pt x="499" y="1232"/>
                  </a:cubicBezTo>
                  <a:cubicBezTo>
                    <a:pt x="499" y="1231"/>
                    <a:pt x="498" y="1230"/>
                    <a:pt x="499" y="1229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0" y="1215"/>
                    <a:pt x="521" y="1213"/>
                    <a:pt x="520" y="1209"/>
                  </a:cubicBezTo>
                  <a:cubicBezTo>
                    <a:pt x="521" y="1206"/>
                    <a:pt x="528" y="1203"/>
                    <a:pt x="524" y="1199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95" y="1225"/>
                    <a:pt x="493" y="1226"/>
                    <a:pt x="486" y="1234"/>
                  </a:cubicBezTo>
                  <a:cubicBezTo>
                    <a:pt x="482" y="1237"/>
                    <a:pt x="479" y="1234"/>
                    <a:pt x="475" y="1239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427" y="1272"/>
                    <a:pt x="420" y="1274"/>
                    <a:pt x="413" y="1276"/>
                  </a:cubicBezTo>
                  <a:cubicBezTo>
                    <a:pt x="409" y="1279"/>
                    <a:pt x="406" y="1282"/>
                    <a:pt x="403" y="1279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78" y="1289"/>
                    <a:pt x="364" y="1294"/>
                    <a:pt x="350" y="1298"/>
                  </a:cubicBezTo>
                  <a:cubicBezTo>
                    <a:pt x="343" y="1299"/>
                    <a:pt x="336" y="1299"/>
                    <a:pt x="329" y="1303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304" y="1305"/>
                    <a:pt x="300" y="1308"/>
                    <a:pt x="296" y="1307"/>
                  </a:cubicBezTo>
                  <a:cubicBezTo>
                    <a:pt x="293" y="1308"/>
                    <a:pt x="291" y="1307"/>
                    <a:pt x="288" y="1310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83" y="1311"/>
                    <a:pt x="279" y="1309"/>
                    <a:pt x="276" y="1311"/>
                  </a:cubicBezTo>
                  <a:cubicBezTo>
                    <a:pt x="274" y="1308"/>
                    <a:pt x="270" y="1314"/>
                    <a:pt x="268" y="1313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59" y="1313"/>
                    <a:pt x="251" y="1316"/>
                    <a:pt x="255" y="1312"/>
                  </a:cubicBezTo>
                  <a:cubicBezTo>
                    <a:pt x="261" y="1310"/>
                    <a:pt x="267" y="1308"/>
                    <a:pt x="273" y="130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285" y="1308"/>
                    <a:pt x="289" y="1300"/>
                    <a:pt x="292" y="1302"/>
                  </a:cubicBezTo>
                  <a:cubicBezTo>
                    <a:pt x="299" y="1300"/>
                    <a:pt x="305" y="1300"/>
                    <a:pt x="311" y="1298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42" y="1288"/>
                    <a:pt x="353" y="1292"/>
                    <a:pt x="365" y="1284"/>
                  </a:cubicBezTo>
                  <a:cubicBezTo>
                    <a:pt x="370" y="1285"/>
                    <a:pt x="377" y="1280"/>
                    <a:pt x="383" y="1279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395" y="1275"/>
                    <a:pt x="398" y="1274"/>
                    <a:pt x="401" y="1276"/>
                  </a:cubicBezTo>
                  <a:cubicBezTo>
                    <a:pt x="420" y="1264"/>
                    <a:pt x="430" y="1262"/>
                    <a:pt x="448" y="1249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4" y="1213"/>
                    <a:pt x="484" y="1207"/>
                    <a:pt x="492" y="1202"/>
                  </a:cubicBezTo>
                  <a:cubicBezTo>
                    <a:pt x="493" y="1196"/>
                    <a:pt x="503" y="1191"/>
                    <a:pt x="502" y="1185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61" y="1227"/>
                    <a:pt x="455" y="1233"/>
                    <a:pt x="451" y="1240"/>
                  </a:cubicBezTo>
                  <a:cubicBezTo>
                    <a:pt x="447" y="1236"/>
                    <a:pt x="442" y="1245"/>
                    <a:pt x="438" y="1246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416" y="1260"/>
                    <a:pt x="403" y="1262"/>
                    <a:pt x="400" y="1269"/>
                  </a:cubicBezTo>
                  <a:cubicBezTo>
                    <a:pt x="396" y="1265"/>
                    <a:pt x="389" y="1271"/>
                    <a:pt x="384" y="1270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56" y="1281"/>
                    <a:pt x="345" y="1280"/>
                    <a:pt x="333" y="1288"/>
                  </a:cubicBezTo>
                  <a:cubicBezTo>
                    <a:pt x="329" y="1286"/>
                    <a:pt x="325" y="1289"/>
                    <a:pt x="321" y="1289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305" y="1287"/>
                    <a:pt x="300" y="1297"/>
                    <a:pt x="297" y="1292"/>
                  </a:cubicBezTo>
                  <a:cubicBezTo>
                    <a:pt x="292" y="1298"/>
                    <a:pt x="289" y="1291"/>
                    <a:pt x="285" y="1296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55" y="1303"/>
                    <a:pt x="252" y="1301"/>
                    <a:pt x="247" y="1305"/>
                  </a:cubicBezTo>
                  <a:cubicBezTo>
                    <a:pt x="244" y="1303"/>
                    <a:pt x="239" y="1312"/>
                    <a:pt x="235" y="1309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206" y="1320"/>
                    <a:pt x="203" y="1322"/>
                    <a:pt x="200" y="1325"/>
                  </a:cubicBezTo>
                  <a:cubicBezTo>
                    <a:pt x="195" y="1325"/>
                    <a:pt x="197" y="1334"/>
                    <a:pt x="192" y="1331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196" y="1319"/>
                    <a:pt x="202" y="1316"/>
                    <a:pt x="203" y="1312"/>
                  </a:cubicBezTo>
                  <a:cubicBezTo>
                    <a:pt x="215" y="1307"/>
                    <a:pt x="227" y="1300"/>
                    <a:pt x="239" y="1297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60" y="1289"/>
                    <a:pt x="263" y="1288"/>
                    <a:pt x="266" y="1290"/>
                  </a:cubicBezTo>
                  <a:cubicBezTo>
                    <a:pt x="268" y="1291"/>
                    <a:pt x="272" y="1285"/>
                    <a:pt x="274" y="1288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14" y="1280"/>
                    <a:pt x="321" y="1272"/>
                    <a:pt x="326" y="1275"/>
                  </a:cubicBezTo>
                  <a:cubicBezTo>
                    <a:pt x="333" y="1270"/>
                    <a:pt x="338" y="1275"/>
                    <a:pt x="345" y="1267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397" y="1253"/>
                    <a:pt x="402" y="1250"/>
                    <a:pt x="406" y="1252"/>
                  </a:cubicBezTo>
                  <a:cubicBezTo>
                    <a:pt x="422" y="1243"/>
                    <a:pt x="441" y="1233"/>
                    <a:pt x="453" y="1226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493" y="1181"/>
                    <a:pt x="499" y="1176"/>
                    <a:pt x="503" y="1170"/>
                  </a:cubicBezTo>
                  <a:cubicBezTo>
                    <a:pt x="504" y="1163"/>
                    <a:pt x="515" y="1157"/>
                    <a:pt x="514" y="1150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506" y="1162"/>
                    <a:pt x="497" y="1164"/>
                    <a:pt x="499" y="1168"/>
                  </a:cubicBezTo>
                  <a:cubicBezTo>
                    <a:pt x="495" y="1170"/>
                    <a:pt x="493" y="1173"/>
                    <a:pt x="494" y="1177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75" y="1196"/>
                    <a:pt x="463" y="1208"/>
                    <a:pt x="451" y="1220"/>
                  </a:cubicBezTo>
                  <a:cubicBezTo>
                    <a:pt x="449" y="1221"/>
                    <a:pt x="447" y="1219"/>
                    <a:pt x="445" y="1222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38" y="1225"/>
                    <a:pt x="433" y="1234"/>
                    <a:pt x="429" y="1230"/>
                  </a:cubicBezTo>
                  <a:cubicBezTo>
                    <a:pt x="425" y="1233"/>
                    <a:pt x="420" y="1238"/>
                    <a:pt x="417" y="1237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86" y="1252"/>
                    <a:pt x="370" y="1251"/>
                    <a:pt x="353" y="1258"/>
                  </a:cubicBezTo>
                  <a:cubicBezTo>
                    <a:pt x="346" y="1259"/>
                    <a:pt x="338" y="1262"/>
                    <a:pt x="330" y="1263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314" y="1265"/>
                    <a:pt x="308" y="1274"/>
                    <a:pt x="305" y="1269"/>
                  </a:cubicBezTo>
                  <a:cubicBezTo>
                    <a:pt x="296" y="1275"/>
                    <a:pt x="289" y="1270"/>
                    <a:pt x="281" y="1276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61" y="1276"/>
                    <a:pt x="264" y="1280"/>
                    <a:pt x="269" y="1275"/>
                  </a:cubicBezTo>
                  <a:cubicBezTo>
                    <a:pt x="274" y="1277"/>
                    <a:pt x="280" y="1267"/>
                    <a:pt x="284" y="1271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21" y="1256"/>
                    <a:pt x="327" y="1254"/>
                    <a:pt x="333" y="1253"/>
                  </a:cubicBezTo>
                  <a:cubicBezTo>
                    <a:pt x="339" y="1250"/>
                    <a:pt x="345" y="1246"/>
                    <a:pt x="351" y="1248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14" y="1216"/>
                    <a:pt x="433" y="1205"/>
                    <a:pt x="454" y="1190"/>
                  </a:cubicBezTo>
                  <a:cubicBezTo>
                    <a:pt x="462" y="1182"/>
                    <a:pt x="471" y="1175"/>
                    <a:pt x="479" y="1167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481" y="1154"/>
                    <a:pt x="495" y="1153"/>
                    <a:pt x="491" y="1149"/>
                  </a:cubicBezTo>
                  <a:cubicBezTo>
                    <a:pt x="497" y="1143"/>
                    <a:pt x="503" y="1137"/>
                    <a:pt x="504" y="1130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21" y="1104"/>
                    <a:pt x="536" y="1099"/>
                    <a:pt x="530" y="1091"/>
                  </a:cubicBezTo>
                  <a:cubicBezTo>
                    <a:pt x="523" y="1098"/>
                    <a:pt x="520" y="1106"/>
                    <a:pt x="511" y="1112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505" y="1128"/>
                    <a:pt x="495" y="1131"/>
                    <a:pt x="496" y="1136"/>
                  </a:cubicBezTo>
                  <a:cubicBezTo>
                    <a:pt x="486" y="1142"/>
                    <a:pt x="485" y="1150"/>
                    <a:pt x="477" y="1157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65" y="1169"/>
                    <a:pt x="462" y="1173"/>
                    <a:pt x="459" y="1177"/>
                  </a:cubicBezTo>
                  <a:cubicBezTo>
                    <a:pt x="453" y="1180"/>
                    <a:pt x="441" y="1185"/>
                    <a:pt x="435" y="1194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416" y="1206"/>
                    <a:pt x="410" y="1210"/>
                    <a:pt x="405" y="1214"/>
                  </a:cubicBezTo>
                  <a:cubicBezTo>
                    <a:pt x="399" y="1215"/>
                    <a:pt x="392" y="1220"/>
                    <a:pt x="386" y="1225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60" y="1232"/>
                    <a:pt x="355" y="1237"/>
                    <a:pt x="351" y="1238"/>
                  </a:cubicBezTo>
                  <a:cubicBezTo>
                    <a:pt x="347" y="1238"/>
                    <a:pt x="343" y="1243"/>
                    <a:pt x="339" y="1242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86" y="1259"/>
                    <a:pt x="281" y="1261"/>
                    <a:pt x="276" y="1260"/>
                  </a:cubicBezTo>
                  <a:cubicBezTo>
                    <a:pt x="268" y="1267"/>
                    <a:pt x="261" y="1267"/>
                    <a:pt x="253" y="126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44" y="1271"/>
                    <a:pt x="258" y="1263"/>
                    <a:pt x="271" y="1256"/>
                  </a:cubicBezTo>
                  <a:cubicBezTo>
                    <a:pt x="278" y="1252"/>
                    <a:pt x="284" y="1257"/>
                    <a:pt x="288" y="1249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02" y="1247"/>
                    <a:pt x="305" y="1244"/>
                    <a:pt x="309" y="1241"/>
                  </a:cubicBezTo>
                  <a:cubicBezTo>
                    <a:pt x="322" y="1239"/>
                    <a:pt x="336" y="1231"/>
                    <a:pt x="349" y="1225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415" y="1188"/>
                    <a:pt x="437" y="1174"/>
                    <a:pt x="465" y="1153"/>
                  </a:cubicBezTo>
                  <a:cubicBezTo>
                    <a:pt x="479" y="1138"/>
                    <a:pt x="496" y="1122"/>
                    <a:pt x="509" y="1106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19" y="1090"/>
                    <a:pt x="525" y="1087"/>
                    <a:pt x="526" y="1082"/>
                  </a:cubicBezTo>
                  <a:cubicBezTo>
                    <a:pt x="528" y="1080"/>
                    <a:pt x="529" y="1079"/>
                    <a:pt x="530" y="1077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7" y="1069"/>
                    <a:pt x="541" y="1067"/>
                    <a:pt x="540" y="1064"/>
                  </a:cubicBezTo>
                  <a:cubicBezTo>
                    <a:pt x="543" y="1063"/>
                    <a:pt x="543" y="1059"/>
                    <a:pt x="540" y="1060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529" y="1074"/>
                    <a:pt x="525" y="1077"/>
                    <a:pt x="523" y="1081"/>
                  </a:cubicBezTo>
                  <a:cubicBezTo>
                    <a:pt x="517" y="1089"/>
                    <a:pt x="513" y="1096"/>
                    <a:pt x="504" y="1103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85" y="1125"/>
                    <a:pt x="482" y="1129"/>
                    <a:pt x="476" y="1132"/>
                  </a:cubicBezTo>
                  <a:cubicBezTo>
                    <a:pt x="470" y="1136"/>
                    <a:pt x="470" y="1140"/>
                    <a:pt x="465" y="1143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426" y="1172"/>
                    <a:pt x="423" y="1169"/>
                    <a:pt x="418" y="1174"/>
                  </a:cubicBezTo>
                  <a:cubicBezTo>
                    <a:pt x="413" y="1178"/>
                    <a:pt x="408" y="1182"/>
                    <a:pt x="402" y="1186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85" y="1199"/>
                    <a:pt x="383" y="1197"/>
                    <a:pt x="380" y="1200"/>
                  </a:cubicBezTo>
                  <a:cubicBezTo>
                    <a:pt x="377" y="1201"/>
                    <a:pt x="374" y="1204"/>
                    <a:pt x="372" y="1203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55" y="1216"/>
                    <a:pt x="348" y="1213"/>
                    <a:pt x="343" y="1219"/>
                  </a:cubicBezTo>
                  <a:cubicBezTo>
                    <a:pt x="337" y="1219"/>
                    <a:pt x="331" y="1226"/>
                    <a:pt x="326" y="1227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90" y="1240"/>
                    <a:pt x="286" y="1243"/>
                    <a:pt x="282" y="1241"/>
                  </a:cubicBezTo>
                  <a:cubicBezTo>
                    <a:pt x="276" y="1247"/>
                    <a:pt x="271" y="1246"/>
                    <a:pt x="265" y="1251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55" y="1249"/>
                    <a:pt x="250" y="1261"/>
                    <a:pt x="248" y="1255"/>
                  </a:cubicBezTo>
                  <a:cubicBezTo>
                    <a:pt x="243" y="1258"/>
                    <a:pt x="244" y="1261"/>
                    <a:pt x="240" y="126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28" y="1264"/>
                    <a:pt x="228" y="1268"/>
                    <a:pt x="228" y="1268"/>
                  </a:cubicBezTo>
                  <a:cubicBezTo>
                    <a:pt x="225" y="1269"/>
                    <a:pt x="224" y="1270"/>
                    <a:pt x="222" y="1270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05" y="1276"/>
                    <a:pt x="208" y="1285"/>
                    <a:pt x="203" y="1281"/>
                  </a:cubicBezTo>
                  <a:cubicBezTo>
                    <a:pt x="201" y="1275"/>
                    <a:pt x="211" y="1272"/>
                    <a:pt x="212" y="1267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08" y="1209"/>
                    <a:pt x="324" y="1205"/>
                    <a:pt x="340" y="1199"/>
                  </a:cubicBezTo>
                  <a:cubicBezTo>
                    <a:pt x="344" y="1198"/>
                    <a:pt x="348" y="1190"/>
                    <a:pt x="351" y="1194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71" y="1184"/>
                    <a:pt x="372" y="1186"/>
                    <a:pt x="382" y="1179"/>
                  </a:cubicBezTo>
                  <a:cubicBezTo>
                    <a:pt x="385" y="1182"/>
                    <a:pt x="389" y="1174"/>
                    <a:pt x="392" y="1176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13" y="1164"/>
                    <a:pt x="422" y="1161"/>
                    <a:pt x="430" y="1156"/>
                  </a:cubicBezTo>
                  <a:cubicBezTo>
                    <a:pt x="436" y="1152"/>
                    <a:pt x="442" y="1148"/>
                    <a:pt x="448" y="1143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05" y="1093"/>
                    <a:pt x="508" y="1085"/>
                    <a:pt x="518" y="1078"/>
                  </a:cubicBezTo>
                  <a:cubicBezTo>
                    <a:pt x="523" y="1074"/>
                    <a:pt x="520" y="1070"/>
                    <a:pt x="527" y="1066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529" y="1060"/>
                    <a:pt x="530" y="1063"/>
                    <a:pt x="523" y="1064"/>
                  </a:cubicBezTo>
                  <a:cubicBezTo>
                    <a:pt x="520" y="1073"/>
                    <a:pt x="507" y="1081"/>
                    <a:pt x="499" y="1089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84" y="1103"/>
                    <a:pt x="479" y="1105"/>
                    <a:pt x="481" y="1107"/>
                  </a:cubicBezTo>
                  <a:cubicBezTo>
                    <a:pt x="479" y="1111"/>
                    <a:pt x="472" y="1106"/>
                    <a:pt x="474" y="1112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55" y="1125"/>
                    <a:pt x="451" y="1129"/>
                    <a:pt x="448" y="1134"/>
                  </a:cubicBezTo>
                  <a:cubicBezTo>
                    <a:pt x="446" y="1131"/>
                    <a:pt x="443" y="1135"/>
                    <a:pt x="443" y="1137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433" y="1142"/>
                    <a:pt x="432" y="1143"/>
                    <a:pt x="427" y="1149"/>
                  </a:cubicBezTo>
                  <a:cubicBezTo>
                    <a:pt x="418" y="1151"/>
                    <a:pt x="409" y="1156"/>
                    <a:pt x="400" y="1163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86" y="1172"/>
                    <a:pt x="379" y="1167"/>
                    <a:pt x="377" y="1172"/>
                  </a:cubicBezTo>
                  <a:cubicBezTo>
                    <a:pt x="372" y="1172"/>
                    <a:pt x="375" y="1174"/>
                    <a:pt x="371" y="117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49" y="1181"/>
                    <a:pt x="353" y="1183"/>
                    <a:pt x="348" y="1186"/>
                  </a:cubicBezTo>
                  <a:cubicBezTo>
                    <a:pt x="347" y="1185"/>
                    <a:pt x="339" y="1185"/>
                    <a:pt x="342" y="1188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320" y="1201"/>
                    <a:pt x="318" y="1197"/>
                    <a:pt x="314" y="1200"/>
                  </a:cubicBezTo>
                  <a:cubicBezTo>
                    <a:pt x="312" y="1195"/>
                    <a:pt x="307" y="1207"/>
                    <a:pt x="305" y="1202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56" y="1228"/>
                    <a:pt x="252" y="1230"/>
                    <a:pt x="249" y="1233"/>
                  </a:cubicBezTo>
                  <a:cubicBezTo>
                    <a:pt x="247" y="1238"/>
                    <a:pt x="239" y="1233"/>
                    <a:pt x="241" y="1239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16" y="1252"/>
                    <a:pt x="215" y="1256"/>
                    <a:pt x="206" y="1261"/>
                  </a:cubicBezTo>
                  <a:cubicBezTo>
                    <a:pt x="205" y="1265"/>
                    <a:pt x="203" y="1266"/>
                    <a:pt x="199" y="1266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197" y="1263"/>
                    <a:pt x="198" y="1264"/>
                    <a:pt x="204" y="1258"/>
                  </a:cubicBezTo>
                  <a:cubicBezTo>
                    <a:pt x="201" y="1255"/>
                    <a:pt x="209" y="1253"/>
                    <a:pt x="211" y="1251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24" y="1239"/>
                    <a:pt x="223" y="1242"/>
                    <a:pt x="227" y="1236"/>
                  </a:cubicBezTo>
                  <a:cubicBezTo>
                    <a:pt x="231" y="1235"/>
                    <a:pt x="236" y="1227"/>
                    <a:pt x="240" y="1230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256" y="1222"/>
                    <a:pt x="254" y="1214"/>
                    <a:pt x="261" y="1215"/>
                  </a:cubicBezTo>
                  <a:cubicBezTo>
                    <a:pt x="281" y="1202"/>
                    <a:pt x="291" y="1197"/>
                    <a:pt x="310" y="1188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376" y="1156"/>
                    <a:pt x="393" y="1154"/>
                    <a:pt x="410" y="1146"/>
                  </a:cubicBezTo>
                  <a:cubicBezTo>
                    <a:pt x="435" y="1128"/>
                    <a:pt x="461" y="1109"/>
                    <a:pt x="486" y="1091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509" y="1069"/>
                    <a:pt x="497" y="1074"/>
                    <a:pt x="493" y="1081"/>
                  </a:cubicBezTo>
                  <a:cubicBezTo>
                    <a:pt x="479" y="1087"/>
                    <a:pt x="477" y="1094"/>
                    <a:pt x="463" y="1100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38" y="1118"/>
                    <a:pt x="439" y="1116"/>
                    <a:pt x="431" y="1121"/>
                  </a:cubicBezTo>
                  <a:cubicBezTo>
                    <a:pt x="425" y="1130"/>
                    <a:pt x="412" y="1131"/>
                    <a:pt x="405" y="1140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387" y="1142"/>
                    <a:pt x="381" y="1150"/>
                    <a:pt x="377" y="1148"/>
                  </a:cubicBezTo>
                  <a:cubicBezTo>
                    <a:pt x="357" y="1162"/>
                    <a:pt x="338" y="1166"/>
                    <a:pt x="318" y="1175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51" y="1209"/>
                    <a:pt x="243" y="1216"/>
                    <a:pt x="236" y="1218"/>
                  </a:cubicBezTo>
                  <a:cubicBezTo>
                    <a:pt x="232" y="1221"/>
                    <a:pt x="232" y="1225"/>
                    <a:pt x="226" y="1228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211" y="1236"/>
                    <a:pt x="211" y="1240"/>
                    <a:pt x="205" y="1243"/>
                  </a:cubicBezTo>
                  <a:cubicBezTo>
                    <a:pt x="198" y="1244"/>
                    <a:pt x="199" y="1254"/>
                    <a:pt x="193" y="1251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199" y="1242"/>
                    <a:pt x="201" y="1241"/>
                    <a:pt x="202" y="1239"/>
                  </a:cubicBezTo>
                  <a:cubicBezTo>
                    <a:pt x="204" y="1238"/>
                    <a:pt x="203" y="1235"/>
                    <a:pt x="206" y="1237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28" y="1223"/>
                    <a:pt x="230" y="1209"/>
                    <a:pt x="238" y="1211"/>
                  </a:cubicBezTo>
                  <a:cubicBezTo>
                    <a:pt x="240" y="1205"/>
                    <a:pt x="252" y="1200"/>
                    <a:pt x="258" y="1194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28" y="1154"/>
                    <a:pt x="344" y="1152"/>
                    <a:pt x="363" y="1138"/>
                  </a:cubicBezTo>
                  <a:cubicBezTo>
                    <a:pt x="366" y="1141"/>
                    <a:pt x="370" y="1134"/>
                    <a:pt x="373" y="1136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391" y="1124"/>
                    <a:pt x="399" y="1124"/>
                    <a:pt x="407" y="1118"/>
                  </a:cubicBezTo>
                  <a:cubicBezTo>
                    <a:pt x="416" y="1111"/>
                    <a:pt x="423" y="1111"/>
                    <a:pt x="431" y="1104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39" y="1100"/>
                    <a:pt x="441" y="1102"/>
                    <a:pt x="440" y="1100"/>
                  </a:cubicBezTo>
                  <a:cubicBezTo>
                    <a:pt x="445" y="1094"/>
                    <a:pt x="448" y="1097"/>
                    <a:pt x="453" y="1093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474" y="1080"/>
                    <a:pt x="476" y="1076"/>
                    <a:pt x="479" y="1074"/>
                  </a:cubicBezTo>
                  <a:cubicBezTo>
                    <a:pt x="487" y="1069"/>
                    <a:pt x="493" y="1067"/>
                    <a:pt x="498" y="106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16" y="1047"/>
                    <a:pt x="526" y="1040"/>
                    <a:pt x="535" y="1034"/>
                  </a:cubicBezTo>
                  <a:cubicBezTo>
                    <a:pt x="543" y="1024"/>
                    <a:pt x="556" y="1015"/>
                    <a:pt x="561" y="1005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80" y="986"/>
                    <a:pt x="584" y="981"/>
                    <a:pt x="585" y="976"/>
                  </a:cubicBezTo>
                  <a:cubicBezTo>
                    <a:pt x="567" y="993"/>
                    <a:pt x="550" y="1011"/>
                    <a:pt x="532" y="1029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68" y="1073"/>
                    <a:pt x="461" y="1076"/>
                    <a:pt x="461" y="1080"/>
                  </a:cubicBezTo>
                  <a:cubicBezTo>
                    <a:pt x="458" y="1075"/>
                    <a:pt x="452" y="1088"/>
                    <a:pt x="449" y="1084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424" y="1100"/>
                    <a:pt x="423" y="1097"/>
                    <a:pt x="412" y="1105"/>
                  </a:cubicBezTo>
                  <a:cubicBezTo>
                    <a:pt x="404" y="1107"/>
                    <a:pt x="396" y="1115"/>
                    <a:pt x="387" y="1118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70" y="1131"/>
                    <a:pt x="366" y="1126"/>
                    <a:pt x="361" y="1130"/>
                  </a:cubicBezTo>
                  <a:cubicBezTo>
                    <a:pt x="347" y="1141"/>
                    <a:pt x="333" y="1145"/>
                    <a:pt x="320" y="1150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62" y="1183"/>
                    <a:pt x="258" y="1183"/>
                    <a:pt x="254" y="1188"/>
                  </a:cubicBezTo>
                  <a:cubicBezTo>
                    <a:pt x="247" y="1188"/>
                    <a:pt x="249" y="1195"/>
                    <a:pt x="243" y="1193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222" y="1215"/>
                    <a:pt x="208" y="1217"/>
                    <a:pt x="211" y="1221"/>
                  </a:cubicBezTo>
                  <a:cubicBezTo>
                    <a:pt x="206" y="1224"/>
                    <a:pt x="201" y="1228"/>
                    <a:pt x="197" y="123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00" y="1210"/>
                    <a:pt x="207" y="1212"/>
                    <a:pt x="207" y="1204"/>
                  </a:cubicBezTo>
                  <a:cubicBezTo>
                    <a:pt x="215" y="1200"/>
                    <a:pt x="215" y="1194"/>
                    <a:pt x="223" y="1190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243" y="1172"/>
                    <a:pt x="246" y="1176"/>
                    <a:pt x="251" y="1170"/>
                  </a:cubicBezTo>
                  <a:cubicBezTo>
                    <a:pt x="268" y="1154"/>
                    <a:pt x="290" y="1150"/>
                    <a:pt x="311" y="1131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362" y="1103"/>
                    <a:pt x="387" y="1094"/>
                    <a:pt x="413" y="1078"/>
                  </a:cubicBezTo>
                  <a:cubicBezTo>
                    <a:pt x="442" y="1059"/>
                    <a:pt x="454" y="1045"/>
                    <a:pt x="481" y="1026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27" y="981"/>
                    <a:pt x="533" y="977"/>
                    <a:pt x="535" y="972"/>
                  </a:cubicBezTo>
                  <a:cubicBezTo>
                    <a:pt x="543" y="969"/>
                    <a:pt x="542" y="964"/>
                    <a:pt x="549" y="960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52" y="952"/>
                    <a:pt x="558" y="945"/>
                    <a:pt x="552" y="948"/>
                  </a:cubicBezTo>
                  <a:cubicBezTo>
                    <a:pt x="551" y="956"/>
                    <a:pt x="540" y="962"/>
                    <a:pt x="536" y="969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509" y="998"/>
                    <a:pt x="504" y="996"/>
                    <a:pt x="505" y="999"/>
                  </a:cubicBezTo>
                  <a:cubicBezTo>
                    <a:pt x="503" y="1001"/>
                    <a:pt x="500" y="1003"/>
                    <a:pt x="497" y="100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456" y="1036"/>
                    <a:pt x="430" y="1055"/>
                    <a:pt x="405" y="1074"/>
                  </a:cubicBezTo>
                  <a:cubicBezTo>
                    <a:pt x="396" y="1077"/>
                    <a:pt x="380" y="1086"/>
                    <a:pt x="370" y="1091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323" y="1113"/>
                    <a:pt x="311" y="1125"/>
                    <a:pt x="300" y="1127"/>
                  </a:cubicBezTo>
                  <a:cubicBezTo>
                    <a:pt x="284" y="1137"/>
                    <a:pt x="280" y="1141"/>
                    <a:pt x="261" y="1150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08" y="1186"/>
                    <a:pt x="205" y="1197"/>
                    <a:pt x="201" y="1194"/>
                  </a:cubicBezTo>
                  <a:cubicBezTo>
                    <a:pt x="199" y="1192"/>
                    <a:pt x="202" y="1185"/>
                    <a:pt x="205" y="1188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11" y="1176"/>
                    <a:pt x="220" y="1174"/>
                    <a:pt x="219" y="1171"/>
                  </a:cubicBezTo>
                  <a:cubicBezTo>
                    <a:pt x="225" y="1168"/>
                    <a:pt x="224" y="1165"/>
                    <a:pt x="228" y="1162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284" y="1123"/>
                    <a:pt x="307" y="1109"/>
                    <a:pt x="329" y="1094"/>
                  </a:cubicBezTo>
                  <a:cubicBezTo>
                    <a:pt x="333" y="1094"/>
                    <a:pt x="338" y="1091"/>
                    <a:pt x="342" y="1089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399" y="1052"/>
                    <a:pt x="406" y="1048"/>
                    <a:pt x="414" y="1042"/>
                  </a:cubicBezTo>
                  <a:cubicBezTo>
                    <a:pt x="428" y="1033"/>
                    <a:pt x="438" y="1023"/>
                    <a:pt x="448" y="1018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470" y="999"/>
                    <a:pt x="478" y="994"/>
                    <a:pt x="485" y="988"/>
                  </a:cubicBezTo>
                  <a:cubicBezTo>
                    <a:pt x="496" y="975"/>
                    <a:pt x="510" y="963"/>
                    <a:pt x="524" y="950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34" y="937"/>
                    <a:pt x="539" y="934"/>
                    <a:pt x="539" y="930"/>
                  </a:cubicBezTo>
                  <a:cubicBezTo>
                    <a:pt x="550" y="924"/>
                    <a:pt x="547" y="916"/>
                    <a:pt x="559" y="91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74" y="882"/>
                    <a:pt x="587" y="877"/>
                    <a:pt x="586" y="869"/>
                  </a:cubicBezTo>
                  <a:cubicBezTo>
                    <a:pt x="573" y="872"/>
                    <a:pt x="565" y="887"/>
                    <a:pt x="551" y="895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34" y="909"/>
                    <a:pt x="532" y="911"/>
                    <a:pt x="529" y="913"/>
                  </a:cubicBezTo>
                  <a:cubicBezTo>
                    <a:pt x="527" y="914"/>
                    <a:pt x="527" y="918"/>
                    <a:pt x="524" y="916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516" y="924"/>
                    <a:pt x="517" y="928"/>
                    <a:pt x="514" y="926"/>
                  </a:cubicBezTo>
                  <a:cubicBezTo>
                    <a:pt x="507" y="929"/>
                    <a:pt x="508" y="938"/>
                    <a:pt x="502" y="937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466" y="970"/>
                    <a:pt x="461" y="972"/>
                    <a:pt x="452" y="983"/>
                  </a:cubicBezTo>
                  <a:cubicBezTo>
                    <a:pt x="432" y="999"/>
                    <a:pt x="423" y="1004"/>
                    <a:pt x="405" y="1020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66" y="1042"/>
                    <a:pt x="355" y="1047"/>
                    <a:pt x="344" y="1054"/>
                  </a:cubicBezTo>
                  <a:cubicBezTo>
                    <a:pt x="337" y="1056"/>
                    <a:pt x="337" y="1060"/>
                    <a:pt x="330" y="1062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97" y="1080"/>
                    <a:pt x="282" y="1089"/>
                    <a:pt x="269" y="1093"/>
                  </a:cubicBezTo>
                  <a:cubicBezTo>
                    <a:pt x="273" y="1099"/>
                    <a:pt x="261" y="1094"/>
                    <a:pt x="265" y="1098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60" y="1107"/>
                    <a:pt x="248" y="1102"/>
                    <a:pt x="252" y="1108"/>
                  </a:cubicBezTo>
                  <a:cubicBezTo>
                    <a:pt x="248" y="1111"/>
                    <a:pt x="247" y="1107"/>
                    <a:pt x="246" y="1112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37" y="1122"/>
                    <a:pt x="229" y="1124"/>
                    <a:pt x="232" y="1127"/>
                  </a:cubicBezTo>
                  <a:cubicBezTo>
                    <a:pt x="229" y="1130"/>
                    <a:pt x="225" y="1132"/>
                    <a:pt x="222" y="1134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13" y="1131"/>
                    <a:pt x="220" y="1133"/>
                    <a:pt x="224" y="1126"/>
                  </a:cubicBezTo>
                  <a:cubicBezTo>
                    <a:pt x="233" y="1121"/>
                    <a:pt x="234" y="1114"/>
                    <a:pt x="243" y="1109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322" y="1051"/>
                    <a:pt x="349" y="1034"/>
                    <a:pt x="375" y="1019"/>
                  </a:cubicBezTo>
                  <a:cubicBezTo>
                    <a:pt x="388" y="1007"/>
                    <a:pt x="402" y="1002"/>
                    <a:pt x="413" y="987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28" y="977"/>
                    <a:pt x="433" y="975"/>
                    <a:pt x="435" y="973"/>
                  </a:cubicBezTo>
                  <a:cubicBezTo>
                    <a:pt x="437" y="971"/>
                    <a:pt x="437" y="969"/>
                    <a:pt x="440" y="967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475" y="940"/>
                    <a:pt x="485" y="933"/>
                    <a:pt x="491" y="925"/>
                  </a:cubicBezTo>
                  <a:cubicBezTo>
                    <a:pt x="507" y="913"/>
                    <a:pt x="522" y="905"/>
                    <a:pt x="533" y="895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66" y="877"/>
                    <a:pt x="572" y="870"/>
                    <a:pt x="577" y="870"/>
                  </a:cubicBezTo>
                  <a:cubicBezTo>
                    <a:pt x="580" y="869"/>
                    <a:pt x="583" y="867"/>
                    <a:pt x="585" y="865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02" y="859"/>
                    <a:pt x="596" y="854"/>
                    <a:pt x="604" y="853"/>
                  </a:cubicBezTo>
                  <a:cubicBezTo>
                    <a:pt x="610" y="852"/>
                    <a:pt x="615" y="852"/>
                    <a:pt x="620" y="852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624" y="850"/>
                    <a:pt x="616" y="849"/>
                    <a:pt x="608" y="848"/>
                  </a:cubicBezTo>
                  <a:cubicBezTo>
                    <a:pt x="599" y="852"/>
                    <a:pt x="591" y="851"/>
                    <a:pt x="583" y="854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53" y="861"/>
                    <a:pt x="548" y="864"/>
                    <a:pt x="543" y="868"/>
                  </a:cubicBezTo>
                  <a:cubicBezTo>
                    <a:pt x="540" y="864"/>
                    <a:pt x="534" y="872"/>
                    <a:pt x="530" y="870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85" y="900"/>
                    <a:pt x="469" y="911"/>
                    <a:pt x="454" y="920"/>
                  </a:cubicBezTo>
                  <a:cubicBezTo>
                    <a:pt x="442" y="928"/>
                    <a:pt x="439" y="933"/>
                    <a:pt x="429" y="938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378" y="970"/>
                    <a:pt x="353" y="990"/>
                    <a:pt x="329" y="1003"/>
                  </a:cubicBezTo>
                  <a:cubicBezTo>
                    <a:pt x="323" y="1009"/>
                    <a:pt x="313" y="1017"/>
                    <a:pt x="301" y="1026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92" y="1033"/>
                    <a:pt x="289" y="1031"/>
                    <a:pt x="290" y="1034"/>
                  </a:cubicBezTo>
                  <a:cubicBezTo>
                    <a:pt x="280" y="1041"/>
                    <a:pt x="269" y="1049"/>
                    <a:pt x="259" y="1056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43" y="1075"/>
                    <a:pt x="241" y="1077"/>
                    <a:pt x="237" y="1079"/>
                  </a:cubicBezTo>
                  <a:cubicBezTo>
                    <a:pt x="236" y="1081"/>
                    <a:pt x="232" y="1089"/>
                    <a:pt x="229" y="1085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37" y="1072"/>
                    <a:pt x="237" y="1071"/>
                    <a:pt x="245" y="1066"/>
                  </a:cubicBezTo>
                  <a:cubicBezTo>
                    <a:pt x="243" y="1064"/>
                    <a:pt x="247" y="1062"/>
                    <a:pt x="250" y="1060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62" y="1048"/>
                    <a:pt x="266" y="1043"/>
                    <a:pt x="271" y="1038"/>
                  </a:cubicBezTo>
                  <a:cubicBezTo>
                    <a:pt x="281" y="1032"/>
                    <a:pt x="283" y="1026"/>
                    <a:pt x="292" y="1020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02" y="1009"/>
                    <a:pt x="301" y="1009"/>
                    <a:pt x="307" y="1007"/>
                  </a:cubicBezTo>
                  <a:cubicBezTo>
                    <a:pt x="315" y="1000"/>
                    <a:pt x="324" y="993"/>
                    <a:pt x="333" y="985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38" y="985"/>
                    <a:pt x="337" y="983"/>
                    <a:pt x="338" y="982"/>
                  </a:cubicBezTo>
                  <a:cubicBezTo>
                    <a:pt x="341" y="979"/>
                    <a:pt x="344" y="977"/>
                    <a:pt x="348" y="975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40" y="913"/>
                    <a:pt x="449" y="907"/>
                    <a:pt x="460" y="899"/>
                  </a:cubicBezTo>
                  <a:cubicBezTo>
                    <a:pt x="467" y="897"/>
                    <a:pt x="475" y="894"/>
                    <a:pt x="483" y="887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16" y="870"/>
                    <a:pt x="521" y="876"/>
                    <a:pt x="522" y="869"/>
                  </a:cubicBezTo>
                  <a:cubicBezTo>
                    <a:pt x="525" y="873"/>
                    <a:pt x="532" y="859"/>
                    <a:pt x="536" y="86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0" y="844"/>
                    <a:pt x="580" y="837"/>
                    <a:pt x="589" y="832"/>
                  </a:cubicBezTo>
                  <a:cubicBezTo>
                    <a:pt x="586" y="827"/>
                    <a:pt x="582" y="830"/>
                    <a:pt x="578" y="833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57" y="843"/>
                    <a:pt x="548" y="848"/>
                    <a:pt x="539" y="854"/>
                  </a:cubicBezTo>
                  <a:cubicBezTo>
                    <a:pt x="532" y="852"/>
                    <a:pt x="523" y="863"/>
                    <a:pt x="516" y="863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501" y="866"/>
                    <a:pt x="496" y="876"/>
                    <a:pt x="493" y="873"/>
                  </a:cubicBezTo>
                  <a:cubicBezTo>
                    <a:pt x="475" y="883"/>
                    <a:pt x="466" y="888"/>
                    <a:pt x="448" y="895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69" y="948"/>
                    <a:pt x="368" y="951"/>
                    <a:pt x="363" y="954"/>
                  </a:cubicBezTo>
                  <a:cubicBezTo>
                    <a:pt x="353" y="960"/>
                    <a:pt x="350" y="964"/>
                    <a:pt x="339" y="969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93" y="1007"/>
                    <a:pt x="275" y="1026"/>
                    <a:pt x="265" y="1030"/>
                  </a:cubicBezTo>
                  <a:cubicBezTo>
                    <a:pt x="267" y="1033"/>
                    <a:pt x="258" y="1035"/>
                    <a:pt x="259" y="1039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47" y="1047"/>
                    <a:pt x="248" y="1051"/>
                    <a:pt x="242" y="1053"/>
                  </a:cubicBezTo>
                  <a:cubicBezTo>
                    <a:pt x="242" y="1057"/>
                    <a:pt x="238" y="1060"/>
                    <a:pt x="235" y="1056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247" y="1043"/>
                    <a:pt x="246" y="1039"/>
                    <a:pt x="252" y="1039"/>
                  </a:cubicBezTo>
                  <a:cubicBezTo>
                    <a:pt x="250" y="1033"/>
                    <a:pt x="260" y="1028"/>
                    <a:pt x="262" y="1022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23" y="899"/>
                    <a:pt x="428" y="896"/>
                    <a:pt x="432" y="894"/>
                  </a:cubicBezTo>
                  <a:cubicBezTo>
                    <a:pt x="449" y="881"/>
                    <a:pt x="464" y="877"/>
                    <a:pt x="479" y="868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491" y="864"/>
                    <a:pt x="495" y="859"/>
                    <a:pt x="499" y="861"/>
                  </a:cubicBezTo>
                  <a:cubicBezTo>
                    <a:pt x="503" y="856"/>
                    <a:pt x="506" y="858"/>
                    <a:pt x="510" y="855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30" y="845"/>
                    <a:pt x="537" y="845"/>
                    <a:pt x="545" y="842"/>
                  </a:cubicBezTo>
                  <a:cubicBezTo>
                    <a:pt x="552" y="839"/>
                    <a:pt x="561" y="833"/>
                    <a:pt x="568" y="833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610" y="806"/>
                    <a:pt x="603" y="818"/>
                    <a:pt x="599" y="815"/>
                  </a:cubicBezTo>
                  <a:cubicBezTo>
                    <a:pt x="593" y="821"/>
                    <a:pt x="588" y="816"/>
                    <a:pt x="582" y="823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61" y="831"/>
                    <a:pt x="557" y="828"/>
                    <a:pt x="550" y="833"/>
                  </a:cubicBezTo>
                  <a:cubicBezTo>
                    <a:pt x="548" y="831"/>
                    <a:pt x="545" y="835"/>
                    <a:pt x="543" y="83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29" y="844"/>
                    <a:pt x="525" y="838"/>
                    <a:pt x="519" y="844"/>
                  </a:cubicBezTo>
                  <a:cubicBezTo>
                    <a:pt x="517" y="842"/>
                    <a:pt x="514" y="845"/>
                    <a:pt x="511" y="84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500" y="849"/>
                    <a:pt x="497" y="854"/>
                    <a:pt x="495" y="851"/>
                  </a:cubicBezTo>
                  <a:cubicBezTo>
                    <a:pt x="491" y="856"/>
                    <a:pt x="489" y="852"/>
                    <a:pt x="485" y="856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57" y="869"/>
                    <a:pt x="446" y="873"/>
                    <a:pt x="434" y="883"/>
                  </a:cubicBezTo>
                  <a:cubicBezTo>
                    <a:pt x="432" y="881"/>
                    <a:pt x="429" y="884"/>
                    <a:pt x="426" y="88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412" y="897"/>
                    <a:pt x="404" y="894"/>
                    <a:pt x="403" y="901"/>
                  </a:cubicBezTo>
                  <a:cubicBezTo>
                    <a:pt x="401" y="899"/>
                    <a:pt x="398" y="902"/>
                    <a:pt x="395" y="904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79" y="915"/>
                    <a:pt x="380" y="917"/>
                    <a:pt x="380" y="917"/>
                  </a:cubicBezTo>
                  <a:cubicBezTo>
                    <a:pt x="379" y="919"/>
                    <a:pt x="377" y="917"/>
                    <a:pt x="376" y="918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329" y="954"/>
                    <a:pt x="317" y="962"/>
                    <a:pt x="304" y="972"/>
                  </a:cubicBezTo>
                  <a:cubicBezTo>
                    <a:pt x="299" y="978"/>
                    <a:pt x="291" y="984"/>
                    <a:pt x="283" y="990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65" y="1008"/>
                    <a:pt x="262" y="1010"/>
                    <a:pt x="258" y="1013"/>
                  </a:cubicBezTo>
                  <a:cubicBezTo>
                    <a:pt x="260" y="1015"/>
                    <a:pt x="249" y="1023"/>
                    <a:pt x="248" y="1020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53" y="1010"/>
                    <a:pt x="258" y="1009"/>
                    <a:pt x="260" y="1006"/>
                  </a:cubicBezTo>
                  <a:cubicBezTo>
                    <a:pt x="260" y="1006"/>
                    <a:pt x="260" y="1004"/>
                    <a:pt x="260" y="100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64" y="1001"/>
                    <a:pt x="262" y="1000"/>
                    <a:pt x="263" y="999"/>
                  </a:cubicBezTo>
                  <a:cubicBezTo>
                    <a:pt x="265" y="996"/>
                    <a:pt x="269" y="996"/>
                    <a:pt x="269" y="99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14" y="949"/>
                    <a:pt x="317" y="945"/>
                    <a:pt x="334" y="935"/>
                  </a:cubicBezTo>
                  <a:cubicBezTo>
                    <a:pt x="340" y="929"/>
                    <a:pt x="348" y="922"/>
                    <a:pt x="357" y="916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72" y="906"/>
                    <a:pt x="377" y="902"/>
                    <a:pt x="382" y="899"/>
                  </a:cubicBezTo>
                  <a:cubicBezTo>
                    <a:pt x="385" y="899"/>
                    <a:pt x="389" y="897"/>
                    <a:pt x="392" y="893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00" y="887"/>
                    <a:pt x="408" y="886"/>
                    <a:pt x="409" y="886"/>
                  </a:cubicBezTo>
                  <a:cubicBezTo>
                    <a:pt x="414" y="884"/>
                    <a:pt x="411" y="881"/>
                    <a:pt x="416" y="879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28" y="876"/>
                    <a:pt x="432" y="869"/>
                    <a:pt x="434" y="873"/>
                  </a:cubicBezTo>
                  <a:cubicBezTo>
                    <a:pt x="440" y="871"/>
                    <a:pt x="447" y="866"/>
                    <a:pt x="453" y="865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12" y="837"/>
                    <a:pt x="532" y="828"/>
                    <a:pt x="553" y="817"/>
                  </a:cubicBezTo>
                  <a:cubicBezTo>
                    <a:pt x="559" y="810"/>
                    <a:pt x="560" y="811"/>
                    <a:pt x="568" y="806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584" y="792"/>
                    <a:pt x="590" y="788"/>
                    <a:pt x="596" y="784"/>
                  </a:cubicBezTo>
                  <a:cubicBezTo>
                    <a:pt x="597" y="781"/>
                    <a:pt x="605" y="779"/>
                    <a:pt x="603" y="77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601" y="770"/>
                    <a:pt x="597" y="777"/>
                    <a:pt x="590" y="783"/>
                  </a:cubicBezTo>
                  <a:cubicBezTo>
                    <a:pt x="572" y="796"/>
                    <a:pt x="552" y="809"/>
                    <a:pt x="536" y="820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504" y="832"/>
                    <a:pt x="494" y="837"/>
                    <a:pt x="485" y="839"/>
                  </a:cubicBezTo>
                  <a:cubicBezTo>
                    <a:pt x="479" y="845"/>
                    <a:pt x="474" y="842"/>
                    <a:pt x="468" y="84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438" y="861"/>
                    <a:pt x="426" y="866"/>
                    <a:pt x="415" y="870"/>
                  </a:cubicBezTo>
                  <a:cubicBezTo>
                    <a:pt x="410" y="873"/>
                    <a:pt x="405" y="877"/>
                    <a:pt x="400" y="880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67" y="901"/>
                    <a:pt x="356" y="901"/>
                    <a:pt x="356" y="908"/>
                  </a:cubicBezTo>
                  <a:cubicBezTo>
                    <a:pt x="349" y="905"/>
                    <a:pt x="348" y="916"/>
                    <a:pt x="341" y="918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30" y="926"/>
                    <a:pt x="328" y="927"/>
                    <a:pt x="327" y="928"/>
                  </a:cubicBezTo>
                  <a:cubicBezTo>
                    <a:pt x="325" y="930"/>
                    <a:pt x="323" y="928"/>
                    <a:pt x="324" y="931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95" y="954"/>
                    <a:pt x="287" y="963"/>
                    <a:pt x="279" y="965"/>
                  </a:cubicBezTo>
                  <a:cubicBezTo>
                    <a:pt x="282" y="970"/>
                    <a:pt x="274" y="974"/>
                    <a:pt x="272" y="978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56" y="985"/>
                    <a:pt x="262" y="980"/>
                    <a:pt x="262" y="975"/>
                  </a:cubicBezTo>
                  <a:cubicBezTo>
                    <a:pt x="269" y="973"/>
                    <a:pt x="263" y="961"/>
                    <a:pt x="268" y="963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277" y="963"/>
                    <a:pt x="285" y="955"/>
                    <a:pt x="290" y="945"/>
                  </a:cubicBezTo>
                  <a:cubicBezTo>
                    <a:pt x="294" y="949"/>
                    <a:pt x="292" y="941"/>
                    <a:pt x="296" y="941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337" y="907"/>
                    <a:pt x="344" y="904"/>
                    <a:pt x="348" y="901"/>
                  </a:cubicBezTo>
                  <a:cubicBezTo>
                    <a:pt x="378" y="886"/>
                    <a:pt x="408" y="862"/>
                    <a:pt x="439" y="850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63" y="838"/>
                    <a:pt x="462" y="836"/>
                    <a:pt x="462" y="836"/>
                  </a:cubicBezTo>
                  <a:cubicBezTo>
                    <a:pt x="462" y="836"/>
                    <a:pt x="473" y="832"/>
                    <a:pt x="474" y="832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494" y="823"/>
                    <a:pt x="511" y="815"/>
                    <a:pt x="531" y="803"/>
                  </a:cubicBezTo>
                  <a:cubicBezTo>
                    <a:pt x="554" y="786"/>
                    <a:pt x="568" y="781"/>
                    <a:pt x="592" y="762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606" y="744"/>
                    <a:pt x="604" y="746"/>
                    <a:pt x="601" y="747"/>
                  </a:cubicBezTo>
                  <a:cubicBezTo>
                    <a:pt x="600" y="749"/>
                    <a:pt x="601" y="752"/>
                    <a:pt x="598" y="750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77" y="765"/>
                    <a:pt x="568" y="772"/>
                    <a:pt x="558" y="779"/>
                  </a:cubicBezTo>
                  <a:cubicBezTo>
                    <a:pt x="557" y="778"/>
                    <a:pt x="556" y="777"/>
                    <a:pt x="555" y="77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44" y="787"/>
                    <a:pt x="539" y="790"/>
                    <a:pt x="534" y="794"/>
                  </a:cubicBezTo>
                  <a:cubicBezTo>
                    <a:pt x="530" y="791"/>
                    <a:pt x="525" y="800"/>
                    <a:pt x="520" y="801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94" y="812"/>
                    <a:pt x="480" y="821"/>
                    <a:pt x="468" y="824"/>
                  </a:cubicBezTo>
                  <a:cubicBezTo>
                    <a:pt x="455" y="828"/>
                    <a:pt x="441" y="840"/>
                    <a:pt x="429" y="842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18" y="850"/>
                    <a:pt x="418" y="847"/>
                    <a:pt x="416" y="852"/>
                  </a:cubicBezTo>
                  <a:cubicBezTo>
                    <a:pt x="414" y="848"/>
                    <a:pt x="410" y="855"/>
                    <a:pt x="407" y="856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383" y="870"/>
                    <a:pt x="370" y="878"/>
                    <a:pt x="357" y="885"/>
                  </a:cubicBezTo>
                  <a:cubicBezTo>
                    <a:pt x="329" y="903"/>
                    <a:pt x="320" y="910"/>
                    <a:pt x="294" y="930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6" y="943"/>
                    <a:pt x="275" y="950"/>
                    <a:pt x="274" y="947"/>
                  </a:cubicBezTo>
                  <a:cubicBezTo>
                    <a:pt x="274" y="940"/>
                    <a:pt x="279" y="941"/>
                    <a:pt x="281" y="937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293" y="919"/>
                    <a:pt x="296" y="923"/>
                    <a:pt x="300" y="918"/>
                  </a:cubicBezTo>
                  <a:cubicBezTo>
                    <a:pt x="301" y="914"/>
                    <a:pt x="308" y="910"/>
                    <a:pt x="310" y="906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44" y="882"/>
                    <a:pt x="353" y="875"/>
                    <a:pt x="362" y="869"/>
                  </a:cubicBezTo>
                  <a:cubicBezTo>
                    <a:pt x="367" y="864"/>
                    <a:pt x="370" y="867"/>
                    <a:pt x="375" y="862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399" y="845"/>
                    <a:pt x="403" y="846"/>
                    <a:pt x="408" y="843"/>
                  </a:cubicBezTo>
                  <a:cubicBezTo>
                    <a:pt x="422" y="832"/>
                    <a:pt x="434" y="832"/>
                    <a:pt x="443" y="825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56" y="820"/>
                    <a:pt x="460" y="818"/>
                    <a:pt x="464" y="815"/>
                  </a:cubicBezTo>
                  <a:cubicBezTo>
                    <a:pt x="466" y="818"/>
                    <a:pt x="470" y="812"/>
                    <a:pt x="472" y="814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76" y="811"/>
                    <a:pt x="478" y="809"/>
                    <a:pt x="480" y="808"/>
                  </a:cubicBezTo>
                  <a:cubicBezTo>
                    <a:pt x="482" y="813"/>
                    <a:pt x="487" y="801"/>
                    <a:pt x="489" y="806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01" y="805"/>
                    <a:pt x="506" y="793"/>
                    <a:pt x="508" y="798"/>
                  </a:cubicBezTo>
                  <a:cubicBezTo>
                    <a:pt x="511" y="797"/>
                    <a:pt x="516" y="789"/>
                    <a:pt x="519" y="793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45" y="777"/>
                    <a:pt x="544" y="777"/>
                    <a:pt x="553" y="772"/>
                  </a:cubicBezTo>
                  <a:cubicBezTo>
                    <a:pt x="565" y="764"/>
                    <a:pt x="577" y="755"/>
                    <a:pt x="589" y="747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17" y="723"/>
                    <a:pt x="618" y="720"/>
                    <a:pt x="624" y="717"/>
                  </a:cubicBezTo>
                  <a:cubicBezTo>
                    <a:pt x="620" y="712"/>
                    <a:pt x="636" y="710"/>
                    <a:pt x="632" y="705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9" y="713"/>
                    <a:pt x="619" y="718"/>
                    <a:pt x="617" y="719"/>
                  </a:cubicBezTo>
                  <a:cubicBezTo>
                    <a:pt x="617" y="719"/>
                    <a:pt x="616" y="717"/>
                    <a:pt x="615" y="718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11" y="721"/>
                    <a:pt x="610" y="724"/>
                    <a:pt x="611" y="723"/>
                  </a:cubicBezTo>
                  <a:cubicBezTo>
                    <a:pt x="609" y="725"/>
                    <a:pt x="606" y="724"/>
                    <a:pt x="605" y="725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98" y="733"/>
                    <a:pt x="594" y="733"/>
                    <a:pt x="595" y="732"/>
                  </a:cubicBezTo>
                  <a:cubicBezTo>
                    <a:pt x="593" y="734"/>
                    <a:pt x="590" y="741"/>
                    <a:pt x="585" y="742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57" y="758"/>
                    <a:pt x="549" y="767"/>
                    <a:pt x="542" y="768"/>
                  </a:cubicBezTo>
                  <a:cubicBezTo>
                    <a:pt x="539" y="769"/>
                    <a:pt x="534" y="777"/>
                    <a:pt x="532" y="773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506" y="789"/>
                    <a:pt x="492" y="793"/>
                    <a:pt x="477" y="800"/>
                  </a:cubicBezTo>
                  <a:cubicBezTo>
                    <a:pt x="474" y="803"/>
                    <a:pt x="470" y="806"/>
                    <a:pt x="467" y="803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52" y="811"/>
                    <a:pt x="444" y="816"/>
                    <a:pt x="437" y="819"/>
                  </a:cubicBezTo>
                  <a:cubicBezTo>
                    <a:pt x="434" y="816"/>
                    <a:pt x="430" y="824"/>
                    <a:pt x="427" y="822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408" y="831"/>
                    <a:pt x="400" y="836"/>
                    <a:pt x="393" y="839"/>
                  </a:cubicBezTo>
                  <a:cubicBezTo>
                    <a:pt x="377" y="850"/>
                    <a:pt x="370" y="855"/>
                    <a:pt x="357" y="862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22" y="890"/>
                    <a:pt x="311" y="893"/>
                    <a:pt x="312" y="898"/>
                  </a:cubicBezTo>
                  <a:cubicBezTo>
                    <a:pt x="309" y="899"/>
                    <a:pt x="306" y="902"/>
                    <a:pt x="304" y="901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06" y="892"/>
                    <a:pt x="314" y="887"/>
                    <a:pt x="324" y="874"/>
                  </a:cubicBezTo>
                  <a:cubicBezTo>
                    <a:pt x="330" y="869"/>
                    <a:pt x="336" y="865"/>
                    <a:pt x="342" y="86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55" y="854"/>
                    <a:pt x="361" y="845"/>
                    <a:pt x="364" y="847"/>
                  </a:cubicBezTo>
                  <a:cubicBezTo>
                    <a:pt x="365" y="844"/>
                    <a:pt x="370" y="841"/>
                    <a:pt x="374" y="838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07" y="818"/>
                    <a:pt x="412" y="817"/>
                    <a:pt x="417" y="812"/>
                  </a:cubicBezTo>
                  <a:cubicBezTo>
                    <a:pt x="422" y="809"/>
                    <a:pt x="426" y="806"/>
                    <a:pt x="431" y="807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60" y="784"/>
                    <a:pt x="468" y="793"/>
                    <a:pt x="467" y="786"/>
                  </a:cubicBezTo>
                  <a:cubicBezTo>
                    <a:pt x="471" y="785"/>
                    <a:pt x="476" y="779"/>
                    <a:pt x="481" y="78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13" y="768"/>
                    <a:pt x="519" y="760"/>
                    <a:pt x="523" y="762"/>
                  </a:cubicBezTo>
                  <a:cubicBezTo>
                    <a:pt x="529" y="757"/>
                    <a:pt x="533" y="759"/>
                    <a:pt x="539" y="753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585" y="730"/>
                    <a:pt x="599" y="723"/>
                    <a:pt x="612" y="715"/>
                  </a:cubicBezTo>
                  <a:cubicBezTo>
                    <a:pt x="619" y="706"/>
                    <a:pt x="634" y="698"/>
                    <a:pt x="645" y="689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1" y="675"/>
                    <a:pt x="664" y="673"/>
                    <a:pt x="667" y="671"/>
                  </a:cubicBezTo>
                  <a:cubicBezTo>
                    <a:pt x="663" y="667"/>
                    <a:pt x="675" y="666"/>
                    <a:pt x="668" y="663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631" y="692"/>
                    <a:pt x="624" y="697"/>
                    <a:pt x="614" y="707"/>
                  </a:cubicBezTo>
                  <a:cubicBezTo>
                    <a:pt x="598" y="714"/>
                    <a:pt x="581" y="727"/>
                    <a:pt x="565" y="734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533" y="744"/>
                    <a:pt x="524" y="753"/>
                    <a:pt x="516" y="752"/>
                  </a:cubicBezTo>
                  <a:cubicBezTo>
                    <a:pt x="499" y="765"/>
                    <a:pt x="484" y="768"/>
                    <a:pt x="467" y="776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36" y="794"/>
                    <a:pt x="436" y="791"/>
                    <a:pt x="431" y="794"/>
                  </a:cubicBezTo>
                  <a:cubicBezTo>
                    <a:pt x="427" y="797"/>
                    <a:pt x="424" y="800"/>
                    <a:pt x="420" y="79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86" y="821"/>
                    <a:pt x="379" y="824"/>
                    <a:pt x="362" y="837"/>
                  </a:cubicBezTo>
                  <a:cubicBezTo>
                    <a:pt x="356" y="841"/>
                    <a:pt x="352" y="840"/>
                    <a:pt x="346" y="846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26" y="863"/>
                    <a:pt x="323" y="865"/>
                    <a:pt x="320" y="867"/>
                  </a:cubicBezTo>
                  <a:cubicBezTo>
                    <a:pt x="317" y="868"/>
                    <a:pt x="313" y="875"/>
                    <a:pt x="310" y="872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06" y="862"/>
                    <a:pt x="314" y="861"/>
                    <a:pt x="315" y="858"/>
                  </a:cubicBezTo>
                  <a:cubicBezTo>
                    <a:pt x="317" y="853"/>
                    <a:pt x="317" y="857"/>
                    <a:pt x="322" y="853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340" y="843"/>
                    <a:pt x="355" y="828"/>
                    <a:pt x="369" y="820"/>
                  </a:cubicBezTo>
                  <a:cubicBezTo>
                    <a:pt x="385" y="810"/>
                    <a:pt x="402" y="800"/>
                    <a:pt x="419" y="788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52" y="768"/>
                    <a:pt x="465" y="765"/>
                    <a:pt x="479" y="755"/>
                  </a:cubicBezTo>
                  <a:cubicBezTo>
                    <a:pt x="481" y="757"/>
                    <a:pt x="484" y="753"/>
                    <a:pt x="487" y="752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08" y="743"/>
                    <a:pt x="520" y="741"/>
                    <a:pt x="534" y="732"/>
                  </a:cubicBezTo>
                  <a:cubicBezTo>
                    <a:pt x="536" y="737"/>
                    <a:pt x="541" y="726"/>
                    <a:pt x="543" y="73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9" y="719"/>
                    <a:pt x="570" y="721"/>
                    <a:pt x="571" y="713"/>
                  </a:cubicBezTo>
                  <a:cubicBezTo>
                    <a:pt x="567" y="714"/>
                    <a:pt x="564" y="716"/>
                    <a:pt x="556" y="721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44" y="723"/>
                    <a:pt x="541" y="724"/>
                    <a:pt x="538" y="727"/>
                  </a:cubicBezTo>
                  <a:cubicBezTo>
                    <a:pt x="532" y="726"/>
                    <a:pt x="524" y="733"/>
                    <a:pt x="518" y="731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506" y="737"/>
                    <a:pt x="502" y="739"/>
                    <a:pt x="499" y="738"/>
                  </a:cubicBezTo>
                  <a:cubicBezTo>
                    <a:pt x="495" y="743"/>
                    <a:pt x="493" y="739"/>
                    <a:pt x="490" y="742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465" y="755"/>
                    <a:pt x="459" y="755"/>
                    <a:pt x="443" y="766"/>
                  </a:cubicBezTo>
                  <a:cubicBezTo>
                    <a:pt x="428" y="772"/>
                    <a:pt x="421" y="779"/>
                    <a:pt x="405" y="786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75" y="805"/>
                    <a:pt x="368" y="811"/>
                    <a:pt x="361" y="816"/>
                  </a:cubicBezTo>
                  <a:cubicBezTo>
                    <a:pt x="357" y="818"/>
                    <a:pt x="354" y="816"/>
                    <a:pt x="350" y="821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29" y="835"/>
                    <a:pt x="322" y="844"/>
                    <a:pt x="318" y="841"/>
                  </a:cubicBezTo>
                  <a:cubicBezTo>
                    <a:pt x="320" y="830"/>
                    <a:pt x="329" y="819"/>
                    <a:pt x="333" y="808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82" y="777"/>
                    <a:pt x="381" y="778"/>
                    <a:pt x="389" y="773"/>
                  </a:cubicBezTo>
                  <a:cubicBezTo>
                    <a:pt x="388" y="770"/>
                    <a:pt x="391" y="772"/>
                    <a:pt x="394" y="770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13" y="758"/>
                    <a:pt x="422" y="755"/>
                    <a:pt x="432" y="747"/>
                  </a:cubicBezTo>
                  <a:cubicBezTo>
                    <a:pt x="445" y="744"/>
                    <a:pt x="458" y="734"/>
                    <a:pt x="471" y="731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493" y="721"/>
                    <a:pt x="500" y="727"/>
                    <a:pt x="497" y="722"/>
                  </a:cubicBezTo>
                  <a:cubicBezTo>
                    <a:pt x="501" y="717"/>
                    <a:pt x="504" y="721"/>
                    <a:pt x="508" y="717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34" y="709"/>
                    <a:pt x="540" y="709"/>
                    <a:pt x="547" y="706"/>
                  </a:cubicBezTo>
                  <a:cubicBezTo>
                    <a:pt x="554" y="702"/>
                    <a:pt x="560" y="702"/>
                    <a:pt x="566" y="699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595" y="683"/>
                    <a:pt x="597" y="684"/>
                    <a:pt x="603" y="678"/>
                  </a:cubicBezTo>
                  <a:cubicBezTo>
                    <a:pt x="609" y="677"/>
                    <a:pt x="616" y="673"/>
                    <a:pt x="622" y="671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609" y="673"/>
                    <a:pt x="584" y="683"/>
                    <a:pt x="559" y="692"/>
                  </a:cubicBezTo>
                  <a:cubicBezTo>
                    <a:pt x="553" y="696"/>
                    <a:pt x="547" y="696"/>
                    <a:pt x="541" y="698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515" y="708"/>
                    <a:pt x="510" y="706"/>
                    <a:pt x="503" y="710"/>
                  </a:cubicBezTo>
                  <a:cubicBezTo>
                    <a:pt x="497" y="712"/>
                    <a:pt x="490" y="717"/>
                    <a:pt x="484" y="714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07" y="707"/>
                    <a:pt x="513" y="700"/>
                    <a:pt x="519" y="701"/>
                  </a:cubicBezTo>
                  <a:cubicBezTo>
                    <a:pt x="526" y="694"/>
                    <a:pt x="531" y="700"/>
                    <a:pt x="537" y="693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58" y="689"/>
                    <a:pt x="560" y="686"/>
                    <a:pt x="563" y="684"/>
                  </a:cubicBezTo>
                  <a:cubicBezTo>
                    <a:pt x="566" y="687"/>
                    <a:pt x="569" y="681"/>
                    <a:pt x="572" y="683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597" y="670"/>
                    <a:pt x="602" y="676"/>
                    <a:pt x="608" y="669"/>
                  </a:cubicBezTo>
                  <a:cubicBezTo>
                    <a:pt x="615" y="665"/>
                    <a:pt x="621" y="663"/>
                    <a:pt x="627" y="660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70" y="622"/>
                    <a:pt x="663" y="636"/>
                    <a:pt x="659" y="632"/>
                  </a:cubicBezTo>
                  <a:cubicBezTo>
                    <a:pt x="657" y="639"/>
                    <a:pt x="650" y="638"/>
                    <a:pt x="646" y="642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38" y="647"/>
                    <a:pt x="635" y="649"/>
                    <a:pt x="633" y="651"/>
                  </a:cubicBezTo>
                  <a:cubicBezTo>
                    <a:pt x="628" y="653"/>
                    <a:pt x="622" y="655"/>
                    <a:pt x="617" y="660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91" y="668"/>
                    <a:pt x="584" y="671"/>
                    <a:pt x="578" y="674"/>
                  </a:cubicBezTo>
                  <a:cubicBezTo>
                    <a:pt x="571" y="675"/>
                    <a:pt x="565" y="675"/>
                    <a:pt x="558" y="680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46" y="680"/>
                    <a:pt x="542" y="688"/>
                    <a:pt x="539" y="684"/>
                  </a:cubicBezTo>
                  <a:cubicBezTo>
                    <a:pt x="532" y="690"/>
                    <a:pt x="526" y="688"/>
                    <a:pt x="519" y="691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507" y="693"/>
                    <a:pt x="502" y="701"/>
                    <a:pt x="500" y="698"/>
                  </a:cubicBezTo>
                  <a:cubicBezTo>
                    <a:pt x="496" y="703"/>
                    <a:pt x="494" y="699"/>
                    <a:pt x="490" y="702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76" y="708"/>
                    <a:pt x="473" y="709"/>
                    <a:pt x="471" y="709"/>
                  </a:cubicBezTo>
                  <a:cubicBezTo>
                    <a:pt x="467" y="710"/>
                    <a:pt x="463" y="713"/>
                    <a:pt x="460" y="712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40" y="724"/>
                    <a:pt x="438" y="723"/>
                    <a:pt x="439" y="723"/>
                  </a:cubicBezTo>
                  <a:cubicBezTo>
                    <a:pt x="435" y="724"/>
                    <a:pt x="436" y="728"/>
                    <a:pt x="434" y="726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414" y="738"/>
                    <a:pt x="405" y="743"/>
                    <a:pt x="401" y="745"/>
                  </a:cubicBezTo>
                  <a:cubicBezTo>
                    <a:pt x="396" y="742"/>
                    <a:pt x="397" y="753"/>
                    <a:pt x="391" y="749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72" y="761"/>
                    <a:pt x="367" y="765"/>
                    <a:pt x="361" y="769"/>
                  </a:cubicBezTo>
                  <a:cubicBezTo>
                    <a:pt x="354" y="766"/>
                    <a:pt x="353" y="779"/>
                    <a:pt x="347" y="776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375" y="751"/>
                    <a:pt x="373" y="748"/>
                    <a:pt x="384" y="745"/>
                  </a:cubicBezTo>
                  <a:cubicBezTo>
                    <a:pt x="387" y="738"/>
                    <a:pt x="392" y="741"/>
                    <a:pt x="401" y="732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436" y="714"/>
                    <a:pt x="446" y="710"/>
                    <a:pt x="458" y="701"/>
                  </a:cubicBezTo>
                  <a:cubicBezTo>
                    <a:pt x="486" y="690"/>
                    <a:pt x="515" y="678"/>
                    <a:pt x="543" y="667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40" y="617"/>
                    <a:pt x="647" y="615"/>
                    <a:pt x="654" y="606"/>
                  </a:cubicBezTo>
                  <a:cubicBezTo>
                    <a:pt x="657" y="608"/>
                    <a:pt x="656" y="604"/>
                    <a:pt x="659" y="603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68" y="597"/>
                    <a:pt x="675" y="595"/>
                    <a:pt x="671" y="589"/>
                  </a:cubicBezTo>
                  <a:cubicBezTo>
                    <a:pt x="667" y="595"/>
                    <a:pt x="650" y="601"/>
                    <a:pt x="645" y="610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628" y="619"/>
                    <a:pt x="623" y="620"/>
                    <a:pt x="618" y="625"/>
                  </a:cubicBezTo>
                  <a:cubicBezTo>
                    <a:pt x="610" y="627"/>
                    <a:pt x="601" y="634"/>
                    <a:pt x="592" y="636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531" y="664"/>
                    <a:pt x="523" y="663"/>
                    <a:pt x="514" y="671"/>
                  </a:cubicBezTo>
                  <a:cubicBezTo>
                    <a:pt x="506" y="668"/>
                    <a:pt x="496" y="679"/>
                    <a:pt x="488" y="67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54" y="693"/>
                    <a:pt x="445" y="697"/>
                    <a:pt x="436" y="705"/>
                  </a:cubicBezTo>
                  <a:cubicBezTo>
                    <a:pt x="431" y="705"/>
                    <a:pt x="425" y="710"/>
                    <a:pt x="420" y="71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410" y="712"/>
                    <a:pt x="406" y="724"/>
                    <a:pt x="404" y="718"/>
                  </a:cubicBezTo>
                  <a:cubicBezTo>
                    <a:pt x="399" y="726"/>
                    <a:pt x="390" y="730"/>
                    <a:pt x="386" y="731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69" y="742"/>
                    <a:pt x="364" y="750"/>
                    <a:pt x="360" y="747"/>
                  </a:cubicBezTo>
                  <a:cubicBezTo>
                    <a:pt x="366" y="740"/>
                    <a:pt x="368" y="733"/>
                    <a:pt x="372" y="726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32" y="692"/>
                    <a:pt x="442" y="688"/>
                    <a:pt x="452" y="683"/>
                  </a:cubicBezTo>
                  <a:cubicBezTo>
                    <a:pt x="457" y="680"/>
                    <a:pt x="462" y="682"/>
                    <a:pt x="467" y="677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489" y="671"/>
                    <a:pt x="494" y="668"/>
                    <a:pt x="499" y="664"/>
                  </a:cubicBezTo>
                  <a:cubicBezTo>
                    <a:pt x="504" y="667"/>
                    <a:pt x="509" y="663"/>
                    <a:pt x="514" y="661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535" y="652"/>
                    <a:pt x="540" y="652"/>
                    <a:pt x="546" y="650"/>
                  </a:cubicBezTo>
                  <a:cubicBezTo>
                    <a:pt x="563" y="640"/>
                    <a:pt x="579" y="635"/>
                    <a:pt x="595" y="629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33" y="601"/>
                    <a:pt x="644" y="598"/>
                    <a:pt x="657" y="582"/>
                  </a:cubicBezTo>
                  <a:cubicBezTo>
                    <a:pt x="660" y="580"/>
                    <a:pt x="664" y="577"/>
                    <a:pt x="668" y="574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682" y="562"/>
                    <a:pt x="690" y="553"/>
                    <a:pt x="695" y="547"/>
                  </a:cubicBezTo>
                  <a:cubicBezTo>
                    <a:pt x="701" y="550"/>
                    <a:pt x="708" y="545"/>
                    <a:pt x="715" y="540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32" y="539"/>
                    <a:pt x="735" y="536"/>
                    <a:pt x="737" y="534"/>
                  </a:cubicBezTo>
                  <a:cubicBezTo>
                    <a:pt x="740" y="535"/>
                    <a:pt x="743" y="534"/>
                    <a:pt x="746" y="532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27" y="532"/>
                    <a:pt x="721" y="534"/>
                    <a:pt x="715" y="537"/>
                  </a:cubicBezTo>
                  <a:cubicBezTo>
                    <a:pt x="713" y="535"/>
                    <a:pt x="710" y="539"/>
                    <a:pt x="708" y="541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95" y="541"/>
                    <a:pt x="689" y="547"/>
                    <a:pt x="684" y="545"/>
                  </a:cubicBezTo>
                  <a:cubicBezTo>
                    <a:pt x="672" y="552"/>
                    <a:pt x="660" y="561"/>
                    <a:pt x="648" y="567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606" y="592"/>
                    <a:pt x="590" y="600"/>
                    <a:pt x="574" y="607"/>
                  </a:cubicBezTo>
                  <a:cubicBezTo>
                    <a:pt x="570" y="605"/>
                    <a:pt x="565" y="614"/>
                    <a:pt x="561" y="607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39" y="618"/>
                    <a:pt x="536" y="616"/>
                    <a:pt x="532" y="618"/>
                  </a:cubicBezTo>
                  <a:cubicBezTo>
                    <a:pt x="529" y="615"/>
                    <a:pt x="524" y="625"/>
                    <a:pt x="520" y="622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96" y="628"/>
                    <a:pt x="492" y="631"/>
                    <a:pt x="489" y="632"/>
                  </a:cubicBezTo>
                  <a:cubicBezTo>
                    <a:pt x="485" y="635"/>
                    <a:pt x="481" y="633"/>
                    <a:pt x="477" y="633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52" y="642"/>
                    <a:pt x="448" y="643"/>
                    <a:pt x="448" y="647"/>
                  </a:cubicBezTo>
                  <a:cubicBezTo>
                    <a:pt x="444" y="649"/>
                    <a:pt x="441" y="646"/>
                    <a:pt x="437" y="650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9" y="660"/>
                    <a:pt x="416" y="662"/>
                    <a:pt x="414" y="664"/>
                  </a:cubicBezTo>
                  <a:cubicBezTo>
                    <a:pt x="412" y="659"/>
                    <a:pt x="407" y="671"/>
                    <a:pt x="405" y="666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20" y="645"/>
                    <a:pt x="424" y="642"/>
                    <a:pt x="428" y="639"/>
                  </a:cubicBezTo>
                  <a:cubicBezTo>
                    <a:pt x="431" y="640"/>
                    <a:pt x="436" y="639"/>
                    <a:pt x="437" y="635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452" y="630"/>
                    <a:pt x="456" y="628"/>
                    <a:pt x="459" y="629"/>
                  </a:cubicBezTo>
                  <a:cubicBezTo>
                    <a:pt x="471" y="618"/>
                    <a:pt x="481" y="620"/>
                    <a:pt x="492" y="61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34" y="600"/>
                    <a:pt x="543" y="604"/>
                    <a:pt x="554" y="597"/>
                  </a:cubicBezTo>
                  <a:cubicBezTo>
                    <a:pt x="565" y="594"/>
                    <a:pt x="576" y="591"/>
                    <a:pt x="587" y="588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26" y="570"/>
                    <a:pt x="629" y="571"/>
                    <a:pt x="641" y="561"/>
                  </a:cubicBezTo>
                  <a:cubicBezTo>
                    <a:pt x="645" y="562"/>
                    <a:pt x="649" y="559"/>
                    <a:pt x="652" y="55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666" y="550"/>
                    <a:pt x="667" y="546"/>
                    <a:pt x="673" y="543"/>
                  </a:cubicBezTo>
                  <a:cubicBezTo>
                    <a:pt x="685" y="541"/>
                    <a:pt x="697" y="536"/>
                    <a:pt x="709" y="532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0" y="526"/>
                    <a:pt x="733" y="526"/>
                    <a:pt x="736" y="525"/>
                  </a:cubicBezTo>
                  <a:cubicBezTo>
                    <a:pt x="740" y="524"/>
                    <a:pt x="740" y="529"/>
                    <a:pt x="742" y="523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711" y="524"/>
                    <a:pt x="702" y="527"/>
                    <a:pt x="694" y="528"/>
                  </a:cubicBezTo>
                  <a:cubicBezTo>
                    <a:pt x="691" y="525"/>
                    <a:pt x="685" y="534"/>
                    <a:pt x="682" y="532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48" y="553"/>
                    <a:pt x="628" y="559"/>
                    <a:pt x="613" y="569"/>
                  </a:cubicBezTo>
                  <a:cubicBezTo>
                    <a:pt x="610" y="571"/>
                    <a:pt x="608" y="569"/>
                    <a:pt x="606" y="570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92" y="579"/>
                    <a:pt x="587" y="578"/>
                    <a:pt x="581" y="583"/>
                  </a:cubicBezTo>
                  <a:cubicBezTo>
                    <a:pt x="574" y="581"/>
                    <a:pt x="566" y="586"/>
                    <a:pt x="559" y="586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44" y="594"/>
                    <a:pt x="541" y="590"/>
                    <a:pt x="536" y="596"/>
                  </a:cubicBezTo>
                  <a:cubicBezTo>
                    <a:pt x="528" y="591"/>
                    <a:pt x="518" y="600"/>
                    <a:pt x="510" y="597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98" y="599"/>
                    <a:pt x="493" y="607"/>
                    <a:pt x="490" y="604"/>
                  </a:cubicBezTo>
                  <a:cubicBezTo>
                    <a:pt x="484" y="605"/>
                    <a:pt x="476" y="614"/>
                    <a:pt x="469" y="612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45" y="626"/>
                    <a:pt x="442" y="622"/>
                    <a:pt x="438" y="627"/>
                  </a:cubicBezTo>
                  <a:cubicBezTo>
                    <a:pt x="435" y="625"/>
                    <a:pt x="431" y="633"/>
                    <a:pt x="428" y="629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30" y="620"/>
                    <a:pt x="433" y="613"/>
                    <a:pt x="436" y="616"/>
                  </a:cubicBezTo>
                  <a:cubicBezTo>
                    <a:pt x="442" y="617"/>
                    <a:pt x="443" y="608"/>
                    <a:pt x="452" y="605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494" y="590"/>
                    <a:pt x="500" y="591"/>
                    <a:pt x="506" y="588"/>
                  </a:cubicBezTo>
                  <a:cubicBezTo>
                    <a:pt x="509" y="584"/>
                    <a:pt x="511" y="589"/>
                    <a:pt x="515" y="586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28" y="581"/>
                    <a:pt x="531" y="580"/>
                    <a:pt x="534" y="580"/>
                  </a:cubicBezTo>
                  <a:cubicBezTo>
                    <a:pt x="537" y="581"/>
                    <a:pt x="541" y="575"/>
                    <a:pt x="543" y="578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66" y="568"/>
                    <a:pt x="569" y="567"/>
                    <a:pt x="572" y="570"/>
                  </a:cubicBezTo>
                  <a:cubicBezTo>
                    <a:pt x="575" y="569"/>
                    <a:pt x="579" y="562"/>
                    <a:pt x="581" y="566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07" y="554"/>
                    <a:pt x="613" y="555"/>
                    <a:pt x="619" y="550"/>
                  </a:cubicBezTo>
                  <a:cubicBezTo>
                    <a:pt x="625" y="550"/>
                    <a:pt x="633" y="542"/>
                    <a:pt x="639" y="544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60" y="535"/>
                    <a:pt x="663" y="534"/>
                    <a:pt x="666" y="531"/>
                  </a:cubicBezTo>
                  <a:cubicBezTo>
                    <a:pt x="667" y="532"/>
                    <a:pt x="669" y="532"/>
                    <a:pt x="668" y="530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677" y="528"/>
                    <a:pt x="684" y="520"/>
                    <a:pt x="690" y="516"/>
                  </a:cubicBezTo>
                  <a:cubicBezTo>
                    <a:pt x="697" y="513"/>
                    <a:pt x="700" y="511"/>
                    <a:pt x="705" y="506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17" y="499"/>
                    <a:pt x="720" y="497"/>
                    <a:pt x="724" y="495"/>
                  </a:cubicBezTo>
                  <a:cubicBezTo>
                    <a:pt x="727" y="491"/>
                    <a:pt x="730" y="490"/>
                    <a:pt x="733" y="490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727" y="487"/>
                    <a:pt x="719" y="493"/>
                    <a:pt x="710" y="500"/>
                  </a:cubicBezTo>
                  <a:cubicBezTo>
                    <a:pt x="702" y="500"/>
                    <a:pt x="693" y="513"/>
                    <a:pt x="685" y="513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80" y="517"/>
                    <a:pt x="677" y="518"/>
                    <a:pt x="675" y="520"/>
                  </a:cubicBezTo>
                  <a:cubicBezTo>
                    <a:pt x="669" y="524"/>
                    <a:pt x="669" y="521"/>
                    <a:pt x="666" y="527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46" y="527"/>
                    <a:pt x="641" y="539"/>
                    <a:pt x="639" y="534"/>
                  </a:cubicBezTo>
                  <a:cubicBezTo>
                    <a:pt x="635" y="538"/>
                    <a:pt x="632" y="536"/>
                    <a:pt x="628" y="539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603" y="548"/>
                    <a:pt x="596" y="554"/>
                    <a:pt x="590" y="552"/>
                  </a:cubicBezTo>
                  <a:cubicBezTo>
                    <a:pt x="584" y="553"/>
                    <a:pt x="578" y="558"/>
                    <a:pt x="572" y="557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59" y="563"/>
                    <a:pt x="556" y="565"/>
                    <a:pt x="553" y="564"/>
                  </a:cubicBezTo>
                  <a:cubicBezTo>
                    <a:pt x="549" y="567"/>
                    <a:pt x="546" y="568"/>
                    <a:pt x="543" y="568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528" y="573"/>
                    <a:pt x="521" y="576"/>
                    <a:pt x="515" y="574"/>
                  </a:cubicBezTo>
                  <a:cubicBezTo>
                    <a:pt x="503" y="584"/>
                    <a:pt x="492" y="581"/>
                    <a:pt x="480" y="587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7" y="588"/>
                    <a:pt x="450" y="601"/>
                    <a:pt x="445" y="595"/>
                  </a:cubicBezTo>
                  <a:cubicBezTo>
                    <a:pt x="449" y="590"/>
                    <a:pt x="452" y="585"/>
                    <a:pt x="456" y="580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72" y="573"/>
                    <a:pt x="476" y="571"/>
                    <a:pt x="480" y="572"/>
                  </a:cubicBezTo>
                  <a:cubicBezTo>
                    <a:pt x="484" y="572"/>
                    <a:pt x="488" y="567"/>
                    <a:pt x="492" y="568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14" y="558"/>
                    <a:pt x="521" y="563"/>
                    <a:pt x="530" y="556"/>
                  </a:cubicBezTo>
                  <a:cubicBezTo>
                    <a:pt x="533" y="558"/>
                    <a:pt x="537" y="555"/>
                    <a:pt x="541" y="555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562" y="552"/>
                    <a:pt x="570" y="548"/>
                    <a:pt x="578" y="545"/>
                  </a:cubicBezTo>
                  <a:cubicBezTo>
                    <a:pt x="587" y="542"/>
                    <a:pt x="595" y="542"/>
                    <a:pt x="604" y="537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670" y="503"/>
                    <a:pt x="684" y="496"/>
                    <a:pt x="697" y="489"/>
                  </a:cubicBezTo>
                  <a:cubicBezTo>
                    <a:pt x="705" y="484"/>
                    <a:pt x="712" y="478"/>
                    <a:pt x="720" y="473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735" y="459"/>
                    <a:pt x="748" y="459"/>
                    <a:pt x="751" y="448"/>
                  </a:cubicBezTo>
                  <a:cubicBezTo>
                    <a:pt x="738" y="458"/>
                    <a:pt x="728" y="462"/>
                    <a:pt x="719" y="471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635" y="519"/>
                    <a:pt x="612" y="522"/>
                    <a:pt x="590" y="534"/>
                  </a:cubicBezTo>
                  <a:cubicBezTo>
                    <a:pt x="586" y="532"/>
                    <a:pt x="580" y="537"/>
                    <a:pt x="576" y="535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50" y="542"/>
                    <a:pt x="543" y="546"/>
                    <a:pt x="535" y="547"/>
                  </a:cubicBezTo>
                  <a:cubicBezTo>
                    <a:pt x="531" y="548"/>
                    <a:pt x="528" y="546"/>
                    <a:pt x="523" y="551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504" y="555"/>
                    <a:pt x="497" y="555"/>
                    <a:pt x="489" y="558"/>
                  </a:cubicBezTo>
                  <a:cubicBezTo>
                    <a:pt x="485" y="561"/>
                    <a:pt x="481" y="563"/>
                    <a:pt x="477" y="56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68" y="558"/>
                    <a:pt x="475" y="553"/>
                    <a:pt x="477" y="548"/>
                  </a:cubicBezTo>
                  <a:cubicBezTo>
                    <a:pt x="482" y="553"/>
                    <a:pt x="489" y="545"/>
                    <a:pt x="494" y="547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10" y="541"/>
                    <a:pt x="519" y="534"/>
                    <a:pt x="528" y="533"/>
                  </a:cubicBezTo>
                  <a:cubicBezTo>
                    <a:pt x="536" y="530"/>
                    <a:pt x="545" y="526"/>
                    <a:pt x="553" y="527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588" y="512"/>
                    <a:pt x="593" y="514"/>
                    <a:pt x="600" y="510"/>
                  </a:cubicBezTo>
                  <a:cubicBezTo>
                    <a:pt x="603" y="506"/>
                    <a:pt x="605" y="511"/>
                    <a:pt x="609" y="50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648" y="489"/>
                    <a:pt x="666" y="486"/>
                    <a:pt x="693" y="470"/>
                  </a:cubicBezTo>
                  <a:cubicBezTo>
                    <a:pt x="703" y="462"/>
                    <a:pt x="712" y="457"/>
                    <a:pt x="720" y="453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64" y="418"/>
                    <a:pt x="773" y="416"/>
                    <a:pt x="775" y="413"/>
                  </a:cubicBezTo>
                  <a:cubicBezTo>
                    <a:pt x="779" y="410"/>
                    <a:pt x="783" y="408"/>
                    <a:pt x="784" y="404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96" y="392"/>
                    <a:pt x="795" y="396"/>
                    <a:pt x="790" y="395"/>
                  </a:cubicBezTo>
                  <a:cubicBezTo>
                    <a:pt x="790" y="400"/>
                    <a:pt x="784" y="402"/>
                    <a:pt x="783" y="403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70" y="412"/>
                    <a:pt x="768" y="411"/>
                    <a:pt x="769" y="411"/>
                  </a:cubicBezTo>
                  <a:cubicBezTo>
                    <a:pt x="767" y="412"/>
                    <a:pt x="768" y="413"/>
                    <a:pt x="766" y="414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742" y="429"/>
                    <a:pt x="725" y="441"/>
                    <a:pt x="714" y="450"/>
                  </a:cubicBezTo>
                  <a:cubicBezTo>
                    <a:pt x="708" y="451"/>
                    <a:pt x="702" y="455"/>
                    <a:pt x="697" y="457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89" y="463"/>
                    <a:pt x="685" y="466"/>
                    <a:pt x="682" y="468"/>
                  </a:cubicBezTo>
                  <a:cubicBezTo>
                    <a:pt x="671" y="473"/>
                    <a:pt x="659" y="477"/>
                    <a:pt x="647" y="484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36" y="487"/>
                    <a:pt x="633" y="488"/>
                    <a:pt x="630" y="491"/>
                  </a:cubicBezTo>
                  <a:cubicBezTo>
                    <a:pt x="624" y="492"/>
                    <a:pt x="618" y="493"/>
                    <a:pt x="612" y="499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94" y="500"/>
                    <a:pt x="595" y="505"/>
                    <a:pt x="592" y="503"/>
                  </a:cubicBezTo>
                  <a:cubicBezTo>
                    <a:pt x="590" y="504"/>
                    <a:pt x="588" y="503"/>
                    <a:pt x="587" y="507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51" y="519"/>
                    <a:pt x="541" y="514"/>
                    <a:pt x="528" y="523"/>
                  </a:cubicBezTo>
                  <a:cubicBezTo>
                    <a:pt x="522" y="522"/>
                    <a:pt x="516" y="527"/>
                    <a:pt x="510" y="52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497" y="534"/>
                    <a:pt x="494" y="532"/>
                    <a:pt x="494" y="527"/>
                  </a:cubicBezTo>
                  <a:cubicBezTo>
                    <a:pt x="493" y="521"/>
                    <a:pt x="502" y="524"/>
                    <a:pt x="506" y="519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25" y="512"/>
                    <a:pt x="530" y="508"/>
                    <a:pt x="534" y="508"/>
                  </a:cubicBezTo>
                  <a:cubicBezTo>
                    <a:pt x="540" y="503"/>
                    <a:pt x="544" y="508"/>
                    <a:pt x="550" y="502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590" y="488"/>
                    <a:pt x="599" y="490"/>
                    <a:pt x="610" y="483"/>
                  </a:cubicBezTo>
                  <a:cubicBezTo>
                    <a:pt x="620" y="481"/>
                    <a:pt x="629" y="480"/>
                    <a:pt x="640" y="471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690" y="449"/>
                    <a:pt x="715" y="442"/>
                    <a:pt x="745" y="418"/>
                  </a:cubicBezTo>
                  <a:cubicBezTo>
                    <a:pt x="748" y="415"/>
                    <a:pt x="750" y="418"/>
                    <a:pt x="754" y="414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81" y="397"/>
                    <a:pt x="782" y="395"/>
                    <a:pt x="783" y="393"/>
                  </a:cubicBezTo>
                  <a:cubicBezTo>
                    <a:pt x="785" y="391"/>
                    <a:pt x="787" y="390"/>
                    <a:pt x="789" y="388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09" y="374"/>
                    <a:pt x="809" y="370"/>
                    <a:pt x="816" y="367"/>
                  </a:cubicBezTo>
                  <a:cubicBezTo>
                    <a:pt x="820" y="363"/>
                    <a:pt x="829" y="360"/>
                    <a:pt x="826" y="354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97" y="376"/>
                    <a:pt x="796" y="378"/>
                    <a:pt x="795" y="379"/>
                  </a:cubicBezTo>
                  <a:cubicBezTo>
                    <a:pt x="795" y="379"/>
                    <a:pt x="793" y="378"/>
                    <a:pt x="792" y="379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74" y="389"/>
                    <a:pt x="769" y="397"/>
                    <a:pt x="765" y="399"/>
                  </a:cubicBezTo>
                  <a:cubicBezTo>
                    <a:pt x="760" y="403"/>
                    <a:pt x="756" y="401"/>
                    <a:pt x="751" y="406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17" y="421"/>
                    <a:pt x="718" y="431"/>
                    <a:pt x="713" y="429"/>
                  </a:cubicBezTo>
                  <a:cubicBezTo>
                    <a:pt x="708" y="433"/>
                    <a:pt x="703" y="435"/>
                    <a:pt x="699" y="436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84" y="445"/>
                    <a:pt x="680" y="446"/>
                    <a:pt x="675" y="448"/>
                  </a:cubicBezTo>
                  <a:cubicBezTo>
                    <a:pt x="657" y="461"/>
                    <a:pt x="640" y="460"/>
                    <a:pt x="622" y="472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601" y="476"/>
                    <a:pt x="595" y="480"/>
                    <a:pt x="589" y="479"/>
                  </a:cubicBezTo>
                  <a:cubicBezTo>
                    <a:pt x="584" y="484"/>
                    <a:pt x="579" y="481"/>
                    <a:pt x="573" y="487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41" y="498"/>
                    <a:pt x="535" y="496"/>
                    <a:pt x="527" y="501"/>
                  </a:cubicBezTo>
                  <a:cubicBezTo>
                    <a:pt x="523" y="503"/>
                    <a:pt x="520" y="501"/>
                    <a:pt x="517" y="504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10" y="502"/>
                    <a:pt x="513" y="495"/>
                    <a:pt x="518" y="488"/>
                  </a:cubicBezTo>
                  <a:cubicBezTo>
                    <a:pt x="519" y="486"/>
                    <a:pt x="521" y="491"/>
                    <a:pt x="522" y="491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29" y="485"/>
                    <a:pt x="531" y="486"/>
                    <a:pt x="531" y="486"/>
                  </a:cubicBezTo>
                  <a:cubicBezTo>
                    <a:pt x="533" y="485"/>
                    <a:pt x="533" y="479"/>
                    <a:pt x="538" y="479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67" y="470"/>
                    <a:pt x="569" y="469"/>
                    <a:pt x="570" y="465"/>
                  </a:cubicBezTo>
                  <a:cubicBezTo>
                    <a:pt x="573" y="467"/>
                    <a:pt x="576" y="466"/>
                    <a:pt x="579" y="464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11" y="457"/>
                    <a:pt x="624" y="451"/>
                    <a:pt x="637" y="446"/>
                  </a:cubicBezTo>
                  <a:cubicBezTo>
                    <a:pt x="640" y="449"/>
                    <a:pt x="643" y="443"/>
                    <a:pt x="646" y="445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663" y="441"/>
                    <a:pt x="670" y="434"/>
                    <a:pt x="677" y="433"/>
                  </a:cubicBezTo>
                  <a:cubicBezTo>
                    <a:pt x="690" y="427"/>
                    <a:pt x="703" y="422"/>
                    <a:pt x="716" y="416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72" y="379"/>
                    <a:pt x="786" y="367"/>
                    <a:pt x="800" y="359"/>
                  </a:cubicBezTo>
                  <a:cubicBezTo>
                    <a:pt x="796" y="354"/>
                    <a:pt x="811" y="353"/>
                    <a:pt x="807" y="348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73" y="373"/>
                    <a:pt x="767" y="379"/>
                    <a:pt x="762" y="378"/>
                  </a:cubicBezTo>
                  <a:cubicBezTo>
                    <a:pt x="762" y="386"/>
                    <a:pt x="752" y="383"/>
                    <a:pt x="748" y="38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720" y="404"/>
                    <a:pt x="717" y="407"/>
                    <a:pt x="704" y="416"/>
                  </a:cubicBezTo>
                  <a:cubicBezTo>
                    <a:pt x="701" y="414"/>
                    <a:pt x="699" y="417"/>
                    <a:pt x="696" y="419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80" y="427"/>
                    <a:pt x="675" y="425"/>
                    <a:pt x="669" y="429"/>
                  </a:cubicBezTo>
                  <a:cubicBezTo>
                    <a:pt x="657" y="433"/>
                    <a:pt x="646" y="436"/>
                    <a:pt x="634" y="439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614" y="448"/>
                    <a:pt x="612" y="444"/>
                    <a:pt x="608" y="447"/>
                  </a:cubicBezTo>
                  <a:cubicBezTo>
                    <a:pt x="606" y="446"/>
                    <a:pt x="602" y="452"/>
                    <a:pt x="600" y="449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65" y="461"/>
                    <a:pt x="562" y="459"/>
                    <a:pt x="559" y="461"/>
                  </a:cubicBezTo>
                  <a:cubicBezTo>
                    <a:pt x="556" y="464"/>
                    <a:pt x="553" y="465"/>
                    <a:pt x="550" y="465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41" y="462"/>
                    <a:pt x="545" y="453"/>
                    <a:pt x="553" y="446"/>
                  </a:cubicBezTo>
                  <a:cubicBezTo>
                    <a:pt x="564" y="442"/>
                    <a:pt x="574" y="442"/>
                    <a:pt x="584" y="438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04" y="438"/>
                    <a:pt x="610" y="430"/>
                    <a:pt x="615" y="433"/>
                  </a:cubicBezTo>
                  <a:cubicBezTo>
                    <a:pt x="627" y="424"/>
                    <a:pt x="636" y="425"/>
                    <a:pt x="647" y="419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690" y="403"/>
                    <a:pt x="700" y="399"/>
                    <a:pt x="711" y="393"/>
                  </a:cubicBezTo>
                  <a:cubicBezTo>
                    <a:pt x="723" y="384"/>
                    <a:pt x="734" y="380"/>
                    <a:pt x="745" y="374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9" y="343"/>
                    <a:pt x="790" y="339"/>
                    <a:pt x="796" y="337"/>
                  </a:cubicBezTo>
                  <a:cubicBezTo>
                    <a:pt x="799" y="333"/>
                    <a:pt x="809" y="331"/>
                    <a:pt x="804" y="32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737" y="370"/>
                    <a:pt x="721" y="381"/>
                    <a:pt x="697" y="393"/>
                  </a:cubicBezTo>
                  <a:cubicBezTo>
                    <a:pt x="690" y="392"/>
                    <a:pt x="682" y="401"/>
                    <a:pt x="675" y="400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635" y="415"/>
                    <a:pt x="619" y="420"/>
                    <a:pt x="603" y="427"/>
                  </a:cubicBezTo>
                  <a:cubicBezTo>
                    <a:pt x="597" y="425"/>
                    <a:pt x="591" y="427"/>
                    <a:pt x="585" y="428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68" y="428"/>
                    <a:pt x="567" y="424"/>
                    <a:pt x="571" y="426"/>
                  </a:cubicBezTo>
                  <a:cubicBezTo>
                    <a:pt x="574" y="425"/>
                    <a:pt x="578" y="418"/>
                    <a:pt x="580" y="421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02" y="418"/>
                    <a:pt x="608" y="413"/>
                    <a:pt x="613" y="412"/>
                  </a:cubicBezTo>
                  <a:cubicBezTo>
                    <a:pt x="615" y="410"/>
                    <a:pt x="618" y="409"/>
                    <a:pt x="620" y="40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38" y="401"/>
                    <a:pt x="647" y="400"/>
                    <a:pt x="656" y="394"/>
                  </a:cubicBezTo>
                  <a:cubicBezTo>
                    <a:pt x="659" y="394"/>
                    <a:pt x="664" y="389"/>
                    <a:pt x="668" y="390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682" y="385"/>
                    <a:pt x="686" y="384"/>
                    <a:pt x="691" y="381"/>
                  </a:cubicBezTo>
                  <a:cubicBezTo>
                    <a:pt x="695" y="381"/>
                    <a:pt x="700" y="374"/>
                    <a:pt x="704" y="376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25" y="367"/>
                    <a:pt x="723" y="360"/>
                    <a:pt x="730" y="360"/>
                  </a:cubicBezTo>
                  <a:cubicBezTo>
                    <a:pt x="750" y="348"/>
                    <a:pt x="762" y="340"/>
                    <a:pt x="782" y="330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10" y="309"/>
                    <a:pt x="828" y="310"/>
                    <a:pt x="831" y="299"/>
                  </a:cubicBezTo>
                  <a:cubicBezTo>
                    <a:pt x="838" y="303"/>
                    <a:pt x="839" y="292"/>
                    <a:pt x="846" y="29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55" y="292"/>
                    <a:pt x="859" y="289"/>
                    <a:pt x="863" y="286"/>
                  </a:cubicBezTo>
                  <a:cubicBezTo>
                    <a:pt x="860" y="279"/>
                    <a:pt x="854" y="288"/>
                    <a:pt x="850" y="285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842" y="293"/>
                    <a:pt x="841" y="288"/>
                    <a:pt x="838" y="292"/>
                  </a:cubicBezTo>
                  <a:cubicBezTo>
                    <a:pt x="827" y="299"/>
                    <a:pt x="817" y="300"/>
                    <a:pt x="806" y="310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766" y="330"/>
                    <a:pt x="759" y="335"/>
                    <a:pt x="747" y="340"/>
                  </a:cubicBezTo>
                  <a:cubicBezTo>
                    <a:pt x="728" y="355"/>
                    <a:pt x="710" y="360"/>
                    <a:pt x="690" y="374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72" y="381"/>
                    <a:pt x="668" y="378"/>
                    <a:pt x="663" y="384"/>
                  </a:cubicBezTo>
                  <a:cubicBezTo>
                    <a:pt x="659" y="383"/>
                    <a:pt x="654" y="386"/>
                    <a:pt x="649" y="388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40" y="389"/>
                    <a:pt x="637" y="393"/>
                    <a:pt x="634" y="395"/>
                  </a:cubicBezTo>
                  <a:cubicBezTo>
                    <a:pt x="625" y="398"/>
                    <a:pt x="616" y="403"/>
                    <a:pt x="607" y="404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91" y="407"/>
                    <a:pt x="588" y="412"/>
                    <a:pt x="586" y="410"/>
                  </a:cubicBezTo>
                  <a:cubicBezTo>
                    <a:pt x="584" y="410"/>
                    <a:pt x="580" y="410"/>
                    <a:pt x="582" y="408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592" y="404"/>
                    <a:pt x="593" y="399"/>
                    <a:pt x="598" y="396"/>
                  </a:cubicBezTo>
                  <a:cubicBezTo>
                    <a:pt x="603" y="397"/>
                    <a:pt x="609" y="390"/>
                    <a:pt x="614" y="38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689" y="355"/>
                    <a:pt x="694" y="356"/>
                    <a:pt x="699" y="352"/>
                  </a:cubicBezTo>
                  <a:cubicBezTo>
                    <a:pt x="705" y="347"/>
                    <a:pt x="711" y="352"/>
                    <a:pt x="712" y="346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22" y="342"/>
                    <a:pt x="724" y="343"/>
                    <a:pt x="727" y="340"/>
                  </a:cubicBezTo>
                  <a:cubicBezTo>
                    <a:pt x="732" y="337"/>
                    <a:pt x="737" y="336"/>
                    <a:pt x="742" y="334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03" y="300"/>
                    <a:pt x="811" y="299"/>
                    <a:pt x="821" y="292"/>
                  </a:cubicBezTo>
                  <a:cubicBezTo>
                    <a:pt x="825" y="293"/>
                    <a:pt x="829" y="289"/>
                    <a:pt x="834" y="287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825" y="285"/>
                    <a:pt x="805" y="296"/>
                    <a:pt x="784" y="303"/>
                  </a:cubicBezTo>
                  <a:cubicBezTo>
                    <a:pt x="774" y="310"/>
                    <a:pt x="764" y="312"/>
                    <a:pt x="753" y="318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35" y="329"/>
                    <a:pt x="733" y="330"/>
                    <a:pt x="730" y="330"/>
                  </a:cubicBezTo>
                  <a:cubicBezTo>
                    <a:pt x="728" y="332"/>
                    <a:pt x="725" y="335"/>
                    <a:pt x="723" y="333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90" y="346"/>
                    <a:pt x="687" y="350"/>
                    <a:pt x="684" y="351"/>
                  </a:cubicBezTo>
                  <a:cubicBezTo>
                    <a:pt x="681" y="352"/>
                    <a:pt x="679" y="351"/>
                    <a:pt x="676" y="354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56" y="365"/>
                    <a:pt x="651" y="363"/>
                    <a:pt x="646" y="366"/>
                  </a:cubicBezTo>
                  <a:cubicBezTo>
                    <a:pt x="641" y="365"/>
                    <a:pt x="635" y="375"/>
                    <a:pt x="631" y="37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21" y="374"/>
                    <a:pt x="618" y="378"/>
                    <a:pt x="616" y="376"/>
                  </a:cubicBezTo>
                  <a:cubicBezTo>
                    <a:pt x="610" y="381"/>
                    <a:pt x="604" y="384"/>
                    <a:pt x="599" y="38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10" y="374"/>
                    <a:pt x="613" y="376"/>
                    <a:pt x="617" y="370"/>
                  </a:cubicBezTo>
                  <a:cubicBezTo>
                    <a:pt x="620" y="373"/>
                    <a:pt x="626" y="364"/>
                    <a:pt x="631" y="363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51" y="355"/>
                    <a:pt x="657" y="352"/>
                    <a:pt x="663" y="346"/>
                  </a:cubicBezTo>
                  <a:cubicBezTo>
                    <a:pt x="669" y="349"/>
                    <a:pt x="676" y="343"/>
                    <a:pt x="683" y="342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15" y="333"/>
                    <a:pt x="729" y="328"/>
                    <a:pt x="743" y="321"/>
                  </a:cubicBezTo>
                  <a:cubicBezTo>
                    <a:pt x="753" y="313"/>
                    <a:pt x="757" y="314"/>
                    <a:pt x="764" y="30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07" y="281"/>
                    <a:pt x="808" y="281"/>
                    <a:pt x="818" y="274"/>
                  </a:cubicBezTo>
                  <a:cubicBezTo>
                    <a:pt x="824" y="267"/>
                    <a:pt x="834" y="270"/>
                    <a:pt x="830" y="261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806" y="275"/>
                    <a:pt x="801" y="278"/>
                    <a:pt x="797" y="280"/>
                  </a:cubicBezTo>
                  <a:cubicBezTo>
                    <a:pt x="780" y="292"/>
                    <a:pt x="772" y="293"/>
                    <a:pt x="754" y="30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32" y="314"/>
                    <a:pt x="728" y="321"/>
                    <a:pt x="725" y="319"/>
                  </a:cubicBezTo>
                  <a:cubicBezTo>
                    <a:pt x="720" y="325"/>
                    <a:pt x="717" y="321"/>
                    <a:pt x="712" y="326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78" y="336"/>
                    <a:pt x="664" y="339"/>
                    <a:pt x="651" y="343"/>
                  </a:cubicBezTo>
                  <a:cubicBezTo>
                    <a:pt x="643" y="347"/>
                    <a:pt x="642" y="349"/>
                    <a:pt x="637" y="351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26" y="352"/>
                    <a:pt x="623" y="348"/>
                    <a:pt x="628" y="345"/>
                  </a:cubicBezTo>
                  <a:cubicBezTo>
                    <a:pt x="632" y="344"/>
                    <a:pt x="636" y="345"/>
                    <a:pt x="642" y="340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58" y="337"/>
                    <a:pt x="663" y="332"/>
                    <a:pt x="668" y="329"/>
                  </a:cubicBezTo>
                  <a:cubicBezTo>
                    <a:pt x="674" y="331"/>
                    <a:pt x="682" y="325"/>
                    <a:pt x="690" y="322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16" y="317"/>
                    <a:pt x="720" y="309"/>
                    <a:pt x="724" y="308"/>
                  </a:cubicBezTo>
                  <a:cubicBezTo>
                    <a:pt x="727" y="311"/>
                    <a:pt x="732" y="302"/>
                    <a:pt x="736" y="304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769" y="284"/>
                    <a:pt x="778" y="278"/>
                    <a:pt x="786" y="275"/>
                  </a:cubicBezTo>
                  <a:cubicBezTo>
                    <a:pt x="791" y="271"/>
                    <a:pt x="796" y="268"/>
                    <a:pt x="801" y="264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08" y="258"/>
                    <a:pt x="811" y="260"/>
                    <a:pt x="810" y="257"/>
                  </a:cubicBezTo>
                  <a:cubicBezTo>
                    <a:pt x="822" y="251"/>
                    <a:pt x="829" y="240"/>
                    <a:pt x="838" y="238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851" y="222"/>
                    <a:pt x="856" y="218"/>
                    <a:pt x="855" y="213"/>
                  </a:cubicBezTo>
                  <a:cubicBezTo>
                    <a:pt x="835" y="235"/>
                    <a:pt x="823" y="242"/>
                    <a:pt x="803" y="258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756" y="283"/>
                    <a:pt x="732" y="298"/>
                    <a:pt x="708" y="307"/>
                  </a:cubicBezTo>
                  <a:cubicBezTo>
                    <a:pt x="697" y="312"/>
                    <a:pt x="685" y="314"/>
                    <a:pt x="673" y="320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52" y="326"/>
                    <a:pt x="648" y="333"/>
                    <a:pt x="646" y="329"/>
                  </a:cubicBezTo>
                  <a:cubicBezTo>
                    <a:pt x="643" y="331"/>
                    <a:pt x="639" y="337"/>
                    <a:pt x="637" y="331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48" y="322"/>
                    <a:pt x="651" y="321"/>
                    <a:pt x="653" y="322"/>
                  </a:cubicBezTo>
                  <a:cubicBezTo>
                    <a:pt x="655" y="326"/>
                    <a:pt x="659" y="319"/>
                    <a:pt x="662" y="318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690" y="306"/>
                    <a:pt x="701" y="304"/>
                    <a:pt x="713" y="296"/>
                  </a:cubicBezTo>
                  <a:cubicBezTo>
                    <a:pt x="732" y="289"/>
                    <a:pt x="755" y="274"/>
                    <a:pt x="778" y="261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15" y="235"/>
                    <a:pt x="813" y="231"/>
                    <a:pt x="819" y="229"/>
                  </a:cubicBezTo>
                  <a:cubicBezTo>
                    <a:pt x="821" y="226"/>
                    <a:pt x="830" y="224"/>
                    <a:pt x="828" y="220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39" y="208"/>
                    <a:pt x="848" y="206"/>
                    <a:pt x="846" y="202"/>
                  </a:cubicBezTo>
                  <a:cubicBezTo>
                    <a:pt x="838" y="207"/>
                    <a:pt x="837" y="207"/>
                    <a:pt x="830" y="214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808" y="234"/>
                    <a:pt x="802" y="233"/>
                    <a:pt x="799" y="239"/>
                  </a:cubicBezTo>
                  <a:cubicBezTo>
                    <a:pt x="792" y="244"/>
                    <a:pt x="785" y="249"/>
                    <a:pt x="778" y="254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709" y="288"/>
                    <a:pt x="700" y="293"/>
                    <a:pt x="690" y="298"/>
                  </a:cubicBezTo>
                  <a:cubicBezTo>
                    <a:pt x="686" y="297"/>
                    <a:pt x="680" y="304"/>
                    <a:pt x="676" y="303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666" y="303"/>
                    <a:pt x="663" y="308"/>
                    <a:pt x="661" y="306"/>
                  </a:cubicBezTo>
                  <a:cubicBezTo>
                    <a:pt x="671" y="293"/>
                    <a:pt x="689" y="294"/>
                    <a:pt x="704" y="283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37" y="268"/>
                    <a:pt x="739" y="260"/>
                    <a:pt x="747" y="259"/>
                  </a:cubicBezTo>
                  <a:cubicBezTo>
                    <a:pt x="766" y="246"/>
                    <a:pt x="778" y="238"/>
                    <a:pt x="789" y="23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21" y="208"/>
                    <a:pt x="828" y="201"/>
                    <a:pt x="834" y="199"/>
                  </a:cubicBezTo>
                  <a:cubicBezTo>
                    <a:pt x="837" y="191"/>
                    <a:pt x="847" y="185"/>
                    <a:pt x="852" y="179"/>
                  </a:cubicBezTo>
                  <a:cubicBezTo>
                    <a:pt x="850" y="175"/>
                    <a:pt x="861" y="172"/>
                    <a:pt x="859" y="168"/>
                  </a:cubicBezTo>
                  <a:cubicBezTo>
                    <a:pt x="862" y="165"/>
                    <a:pt x="869" y="161"/>
                    <a:pt x="865" y="156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53" y="1395"/>
                    <a:pt x="151" y="1393"/>
                    <a:pt x="149" y="1391"/>
                  </a:cubicBezTo>
                  <a:cubicBezTo>
                    <a:pt x="144" y="1382"/>
                    <a:pt x="134" y="1373"/>
                    <a:pt x="134" y="1365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17" y="1350"/>
                    <a:pt x="115" y="1347"/>
                    <a:pt x="113" y="1343"/>
                  </a:cubicBezTo>
                  <a:cubicBezTo>
                    <a:pt x="111" y="1340"/>
                    <a:pt x="107" y="1341"/>
                    <a:pt x="109" y="1339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95" y="1323"/>
                    <a:pt x="94" y="1317"/>
                    <a:pt x="87" y="1311"/>
                  </a:cubicBezTo>
                  <a:cubicBezTo>
                    <a:pt x="86" y="1310"/>
                    <a:pt x="80" y="1308"/>
                    <a:pt x="80" y="1305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81" y="1302"/>
                    <a:pt x="76" y="1304"/>
                    <a:pt x="77" y="1298"/>
                  </a:cubicBezTo>
                  <a:cubicBezTo>
                    <a:pt x="78" y="1294"/>
                    <a:pt x="77" y="1298"/>
                    <a:pt x="71" y="1292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9" y="1290"/>
                    <a:pt x="66" y="1287"/>
                    <a:pt x="63" y="1281"/>
                  </a:cubicBezTo>
                  <a:cubicBezTo>
                    <a:pt x="63" y="1281"/>
                    <a:pt x="65" y="1278"/>
                    <a:pt x="63" y="1278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61" y="1275"/>
                    <a:pt x="59" y="1276"/>
                    <a:pt x="58" y="1275"/>
                  </a:cubicBezTo>
                  <a:cubicBezTo>
                    <a:pt x="55" y="1271"/>
                    <a:pt x="52" y="1260"/>
                    <a:pt x="45" y="1253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4" y="1232"/>
                    <a:pt x="33" y="1229"/>
                    <a:pt x="33" y="1226"/>
                  </a:cubicBezTo>
                  <a:cubicBezTo>
                    <a:pt x="30" y="1224"/>
                    <a:pt x="30" y="1221"/>
                    <a:pt x="33" y="1219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49" y="1239"/>
                    <a:pt x="54" y="1245"/>
                    <a:pt x="58" y="1248"/>
                  </a:cubicBezTo>
                  <a:cubicBezTo>
                    <a:pt x="66" y="1256"/>
                    <a:pt x="70" y="1266"/>
                    <a:pt x="78" y="1275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1" y="1303"/>
                    <a:pt x="103" y="1306"/>
                    <a:pt x="103" y="1306"/>
                  </a:cubicBezTo>
                  <a:cubicBezTo>
                    <a:pt x="102" y="1310"/>
                    <a:pt x="104" y="1306"/>
                    <a:pt x="105" y="1309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08" y="1316"/>
                    <a:pt x="113" y="1320"/>
                    <a:pt x="116" y="1324"/>
                  </a:cubicBezTo>
                  <a:cubicBezTo>
                    <a:pt x="116" y="1324"/>
                    <a:pt x="115" y="1327"/>
                    <a:pt x="117" y="1328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21" y="1331"/>
                    <a:pt x="122" y="1333"/>
                    <a:pt x="124" y="1335"/>
                  </a:cubicBezTo>
                  <a:cubicBezTo>
                    <a:pt x="142" y="1365"/>
                    <a:pt x="152" y="1384"/>
                    <a:pt x="165" y="1412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259" y="1113"/>
                    <a:pt x="266" y="1107"/>
                    <a:pt x="273" y="1102"/>
                  </a:cubicBezTo>
                  <a:cubicBezTo>
                    <a:pt x="280" y="1098"/>
                    <a:pt x="286" y="1097"/>
                    <a:pt x="294" y="1090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344" y="1066"/>
                    <a:pt x="388" y="1039"/>
                    <a:pt x="419" y="1022"/>
                  </a:cubicBezTo>
                  <a:cubicBezTo>
                    <a:pt x="430" y="1011"/>
                    <a:pt x="438" y="1006"/>
                    <a:pt x="453" y="995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482" y="964"/>
                    <a:pt x="490" y="962"/>
                    <a:pt x="492" y="959"/>
                  </a:cubicBezTo>
                  <a:cubicBezTo>
                    <a:pt x="496" y="957"/>
                    <a:pt x="493" y="954"/>
                    <a:pt x="498" y="952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28" y="925"/>
                    <a:pt x="541" y="910"/>
                    <a:pt x="565" y="891"/>
                  </a:cubicBezTo>
                  <a:cubicBezTo>
                    <a:pt x="566" y="896"/>
                    <a:pt x="562" y="899"/>
                    <a:pt x="556" y="903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52" y="911"/>
                    <a:pt x="549" y="913"/>
                    <a:pt x="547" y="914"/>
                  </a:cubicBezTo>
                  <a:cubicBezTo>
                    <a:pt x="544" y="922"/>
                    <a:pt x="532" y="928"/>
                    <a:pt x="528" y="935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79" y="983"/>
                    <a:pt x="472" y="989"/>
                    <a:pt x="465" y="994"/>
                  </a:cubicBezTo>
                  <a:cubicBezTo>
                    <a:pt x="456" y="1000"/>
                    <a:pt x="457" y="1001"/>
                    <a:pt x="449" y="1005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5" y="1030"/>
                    <a:pt x="416" y="1032"/>
                    <a:pt x="414" y="1033"/>
                  </a:cubicBezTo>
                  <a:cubicBezTo>
                    <a:pt x="414" y="1033"/>
                    <a:pt x="413" y="1031"/>
                    <a:pt x="411" y="1032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408" y="1034"/>
                    <a:pt x="405" y="1036"/>
                    <a:pt x="400" y="1040"/>
                  </a:cubicBezTo>
                  <a:cubicBezTo>
                    <a:pt x="395" y="1047"/>
                    <a:pt x="392" y="1045"/>
                    <a:pt x="384" y="1052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320" y="1089"/>
                    <a:pt x="295" y="1107"/>
                    <a:pt x="274" y="1117"/>
                  </a:cubicBezTo>
                  <a:cubicBezTo>
                    <a:pt x="268" y="1123"/>
                    <a:pt x="266" y="1122"/>
                    <a:pt x="257" y="1128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42" y="1148"/>
                    <a:pt x="230" y="1143"/>
                    <a:pt x="234" y="1148"/>
                  </a:cubicBezTo>
                  <a:cubicBezTo>
                    <a:pt x="231" y="1150"/>
                    <a:pt x="228" y="1152"/>
                    <a:pt x="225" y="1155"/>
                  </a:cubicBezTo>
                  <a:cubicBezTo>
                    <a:pt x="217" y="1159"/>
                    <a:pt x="213" y="1164"/>
                    <a:pt x="208" y="1169"/>
                  </a:cubicBezTo>
                  <a:cubicBezTo>
                    <a:pt x="207" y="1159"/>
                    <a:pt x="219" y="1151"/>
                    <a:pt x="228" y="1142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256" y="1076"/>
                    <a:pt x="265" y="1066"/>
                    <a:pt x="273" y="1055"/>
                  </a:cubicBezTo>
                  <a:cubicBezTo>
                    <a:pt x="301" y="1035"/>
                    <a:pt x="329" y="1015"/>
                    <a:pt x="357" y="99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68" y="993"/>
                    <a:pt x="372" y="986"/>
                    <a:pt x="375" y="985"/>
                  </a:cubicBezTo>
                  <a:cubicBezTo>
                    <a:pt x="383" y="982"/>
                    <a:pt x="383" y="977"/>
                    <a:pt x="392" y="975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03" y="967"/>
                    <a:pt x="407" y="964"/>
                    <a:pt x="410" y="962"/>
                  </a:cubicBezTo>
                  <a:cubicBezTo>
                    <a:pt x="416" y="957"/>
                    <a:pt x="423" y="953"/>
                    <a:pt x="429" y="948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448" y="937"/>
                    <a:pt x="452" y="934"/>
                    <a:pt x="456" y="931"/>
                  </a:cubicBezTo>
                  <a:cubicBezTo>
                    <a:pt x="466" y="922"/>
                    <a:pt x="477" y="917"/>
                    <a:pt x="490" y="906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52" y="869"/>
                    <a:pt x="569" y="862"/>
                    <a:pt x="588" y="858"/>
                  </a:cubicBezTo>
                  <a:cubicBezTo>
                    <a:pt x="589" y="857"/>
                    <a:pt x="590" y="856"/>
                    <a:pt x="591" y="856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90" y="859"/>
                    <a:pt x="587" y="860"/>
                    <a:pt x="585" y="860"/>
                  </a:cubicBezTo>
                  <a:cubicBezTo>
                    <a:pt x="582" y="863"/>
                    <a:pt x="580" y="862"/>
                    <a:pt x="577" y="863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561" y="873"/>
                    <a:pt x="551" y="876"/>
                    <a:pt x="541" y="882"/>
                  </a:cubicBezTo>
                  <a:cubicBezTo>
                    <a:pt x="521" y="894"/>
                    <a:pt x="501" y="908"/>
                    <a:pt x="480" y="923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415" y="978"/>
                    <a:pt x="396" y="991"/>
                    <a:pt x="386" y="1001"/>
                  </a:cubicBezTo>
                  <a:cubicBezTo>
                    <a:pt x="372" y="1009"/>
                    <a:pt x="349" y="1024"/>
                    <a:pt x="329" y="1037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305" y="1050"/>
                    <a:pt x="302" y="1052"/>
                    <a:pt x="298" y="1055"/>
                  </a:cubicBezTo>
                  <a:cubicBezTo>
                    <a:pt x="293" y="1051"/>
                    <a:pt x="292" y="1061"/>
                    <a:pt x="288" y="1062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82" y="1064"/>
                    <a:pt x="280" y="1070"/>
                    <a:pt x="274" y="1073"/>
                  </a:cubicBezTo>
                  <a:cubicBezTo>
                    <a:pt x="270" y="1075"/>
                    <a:pt x="267" y="1077"/>
                    <a:pt x="264" y="1080"/>
                  </a:cubicBezTo>
                  <a:cubicBezTo>
                    <a:pt x="261" y="1080"/>
                    <a:pt x="257" y="1087"/>
                    <a:pt x="255" y="1084"/>
                  </a:cubicBezTo>
                  <a:cubicBezTo>
                    <a:pt x="247" y="1095"/>
                    <a:pt x="228" y="1107"/>
                    <a:pt x="223" y="1114"/>
                  </a:cubicBezTo>
                  <a:cubicBezTo>
                    <a:pt x="221" y="1107"/>
                    <a:pt x="223" y="1103"/>
                    <a:pt x="232" y="1100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27" y="664"/>
                    <a:pt x="436" y="666"/>
                    <a:pt x="440" y="657"/>
                  </a:cubicBezTo>
                  <a:cubicBezTo>
                    <a:pt x="445" y="661"/>
                    <a:pt x="444" y="657"/>
                    <a:pt x="448" y="654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60" y="656"/>
                    <a:pt x="464" y="648"/>
                    <a:pt x="468" y="647"/>
                  </a:cubicBezTo>
                  <a:cubicBezTo>
                    <a:pt x="470" y="653"/>
                    <a:pt x="475" y="641"/>
                    <a:pt x="477" y="646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02" y="639"/>
                    <a:pt x="510" y="633"/>
                    <a:pt x="515" y="635"/>
                  </a:cubicBezTo>
                  <a:cubicBezTo>
                    <a:pt x="522" y="631"/>
                    <a:pt x="524" y="630"/>
                    <a:pt x="532" y="628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45" y="627"/>
                    <a:pt x="549" y="621"/>
                    <a:pt x="551" y="624"/>
                  </a:cubicBezTo>
                  <a:cubicBezTo>
                    <a:pt x="558" y="617"/>
                    <a:pt x="566" y="625"/>
                    <a:pt x="568" y="616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598" y="607"/>
                    <a:pt x="611" y="598"/>
                    <a:pt x="623" y="594"/>
                  </a:cubicBezTo>
                  <a:cubicBezTo>
                    <a:pt x="646" y="580"/>
                    <a:pt x="653" y="568"/>
                    <a:pt x="671" y="562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62" y="569"/>
                    <a:pt x="662" y="575"/>
                    <a:pt x="653" y="580"/>
                  </a:cubicBezTo>
                  <a:cubicBezTo>
                    <a:pt x="649" y="586"/>
                    <a:pt x="643" y="585"/>
                    <a:pt x="639" y="592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89" y="620"/>
                    <a:pt x="580" y="626"/>
                    <a:pt x="572" y="629"/>
                  </a:cubicBezTo>
                  <a:cubicBezTo>
                    <a:pt x="565" y="630"/>
                    <a:pt x="557" y="634"/>
                    <a:pt x="549" y="640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36" y="644"/>
                    <a:pt x="535" y="643"/>
                    <a:pt x="534" y="644"/>
                  </a:cubicBezTo>
                  <a:cubicBezTo>
                    <a:pt x="531" y="645"/>
                    <a:pt x="529" y="645"/>
                    <a:pt x="526" y="647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97" y="659"/>
                    <a:pt x="490" y="657"/>
                    <a:pt x="482" y="664"/>
                  </a:cubicBezTo>
                  <a:cubicBezTo>
                    <a:pt x="475" y="662"/>
                    <a:pt x="473" y="670"/>
                    <a:pt x="465" y="667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403" y="696"/>
                    <a:pt x="399" y="699"/>
                    <a:pt x="395" y="703"/>
                  </a:cubicBezTo>
                  <a:cubicBezTo>
                    <a:pt x="392" y="708"/>
                    <a:pt x="385" y="703"/>
                    <a:pt x="387" y="708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86" y="702"/>
                    <a:pt x="385" y="700"/>
                    <a:pt x="387" y="698"/>
                  </a:cubicBezTo>
                  <a:cubicBezTo>
                    <a:pt x="388" y="692"/>
                    <a:pt x="393" y="696"/>
                    <a:pt x="398" y="690"/>
                  </a:cubicBezTo>
                  <a:cubicBezTo>
                    <a:pt x="397" y="688"/>
                    <a:pt x="401" y="686"/>
                    <a:pt x="403" y="684"/>
                  </a:cubicBezTo>
                  <a:cubicBezTo>
                    <a:pt x="402" y="682"/>
                    <a:pt x="405" y="680"/>
                    <a:pt x="407" y="682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66"/>
                    <a:pt x="668" y="269"/>
                    <a:pt x="665" y="271"/>
                  </a:cubicBezTo>
                  <a:cubicBezTo>
                    <a:pt x="662" y="273"/>
                    <a:pt x="663" y="275"/>
                    <a:pt x="665" y="277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60" y="291"/>
                    <a:pt x="654" y="293"/>
                    <a:pt x="656" y="295"/>
                  </a:cubicBezTo>
                  <a:cubicBezTo>
                    <a:pt x="655" y="297"/>
                    <a:pt x="654" y="299"/>
                    <a:pt x="652" y="300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58" y="285"/>
                    <a:pt x="654" y="280"/>
                    <a:pt x="657" y="277"/>
                  </a:cubicBezTo>
                  <a:cubicBezTo>
                    <a:pt x="659" y="269"/>
                    <a:pt x="656" y="261"/>
                    <a:pt x="660" y="253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5" y="228"/>
                    <a:pt x="665" y="226"/>
                    <a:pt x="663" y="224"/>
                  </a:cubicBezTo>
                  <a:cubicBezTo>
                    <a:pt x="662" y="222"/>
                    <a:pt x="666" y="220"/>
                    <a:pt x="664" y="218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65" y="200"/>
                    <a:pt x="669" y="193"/>
                    <a:pt x="668" y="186"/>
                  </a:cubicBezTo>
                  <a:cubicBezTo>
                    <a:pt x="674" y="183"/>
                    <a:pt x="665" y="178"/>
                    <a:pt x="672" y="175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6" y="161"/>
                    <a:pt x="673" y="156"/>
                    <a:pt x="676" y="153"/>
                  </a:cubicBezTo>
                  <a:cubicBezTo>
                    <a:pt x="681" y="150"/>
                    <a:pt x="673" y="146"/>
                    <a:pt x="679" y="14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688" y="118"/>
                    <a:pt x="688" y="115"/>
                    <a:pt x="690" y="111"/>
                  </a:cubicBezTo>
                  <a:cubicBezTo>
                    <a:pt x="694" y="108"/>
                    <a:pt x="693" y="105"/>
                    <a:pt x="693" y="10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20" y="66"/>
                    <a:pt x="711" y="68"/>
                    <a:pt x="713" y="72"/>
                  </a:cubicBezTo>
                  <a:cubicBezTo>
                    <a:pt x="714" y="75"/>
                    <a:pt x="712" y="78"/>
                    <a:pt x="709" y="80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701" y="114"/>
                    <a:pt x="694" y="131"/>
                    <a:pt x="690" y="148"/>
                  </a:cubicBezTo>
                  <a:cubicBezTo>
                    <a:pt x="689" y="153"/>
                    <a:pt x="686" y="157"/>
                    <a:pt x="687" y="162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84" y="179"/>
                    <a:pt x="685" y="183"/>
                    <a:pt x="681" y="187"/>
                  </a:cubicBezTo>
                  <a:cubicBezTo>
                    <a:pt x="683" y="191"/>
                    <a:pt x="681" y="195"/>
                    <a:pt x="680" y="199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7" y="217"/>
                    <a:pt x="673" y="221"/>
                    <a:pt x="674" y="226"/>
                  </a:cubicBezTo>
                  <a:cubicBezTo>
                    <a:pt x="670" y="229"/>
                    <a:pt x="676" y="234"/>
                    <a:pt x="671" y="238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E1579-1EE8-564A-8224-6F908F19C255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AD3B-7F01-7E43-B531-1BEDABED27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26953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t="20567" r="-203" b="6716"/>
          <a:stretch/>
        </p:blipFill>
        <p:spPr>
          <a:xfrm>
            <a:off x="-10245" y="908720"/>
            <a:ext cx="12227312" cy="5133840"/>
          </a:xfrm>
          <a:prstGeom prst="rect">
            <a:avLst/>
          </a:prstGeom>
        </p:spPr>
      </p:pic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5941293" y="3717032"/>
            <a:ext cx="6250708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de-DE" altLang="de-DE" sz="1800"/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5937252" y="3816818"/>
            <a:ext cx="6275241" cy="1412382"/>
          </a:xfrm>
          <a:prstGeom prst="rect">
            <a:avLst/>
          </a:prstGeom>
          <a:solidFill>
            <a:srgbClr val="0064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2682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de-DE" altLang="de-DE" sz="2400">
              <a:solidFill>
                <a:schemeClr val="bg1"/>
              </a:solidFill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t="20567" r="-203" b="6716"/>
          <a:stretch/>
        </p:blipFill>
        <p:spPr>
          <a:xfrm>
            <a:off x="-10245" y="908720"/>
            <a:ext cx="12227312" cy="5133840"/>
          </a:xfrm>
          <a:prstGeom prst="rect">
            <a:avLst/>
          </a:prstGeom>
        </p:spPr>
      </p:pic>
      <p:pic>
        <p:nvPicPr>
          <p:cNvPr id="9" name="Picture 3" descr="DMC_vek_4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2050" y="116632"/>
            <a:ext cx="199347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slogan_DM_group_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2" y="437148"/>
            <a:ext cx="4319025" cy="17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slogan_DM_group_zusatz_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4245" y="6577508"/>
            <a:ext cx="336126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platzhalt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31800" y="6265382"/>
            <a:ext cx="7392392" cy="592619"/>
          </a:xfrm>
        </p:spPr>
        <p:txBody>
          <a:bodyPr lIns="72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err="1"/>
              <a:t>Direct</a:t>
            </a:r>
            <a:r>
              <a:rPr lang="de-DE" dirty="0"/>
              <a:t> Mail Company AG</a:t>
            </a:r>
            <a:br>
              <a:rPr lang="de-DE" dirty="0"/>
            </a:br>
            <a:r>
              <a:rPr lang="de-DE" dirty="0" err="1"/>
              <a:t>Reinacherstrasse</a:t>
            </a:r>
            <a:r>
              <a:rPr lang="de-DE" dirty="0"/>
              <a:t> 131 – Postfach – CH-4018 Basel</a:t>
            </a:r>
            <a:br>
              <a:rPr lang="de-DE" dirty="0"/>
            </a:br>
            <a:r>
              <a:rPr lang="de-DE" dirty="0"/>
              <a:t>T 061 337 87 87 – info@dm-company.ch – www.dm-company.ch</a:t>
            </a:r>
            <a:endParaRPr lang="de-CH" dirty="0"/>
          </a:p>
          <a:p>
            <a:pPr lvl="0"/>
            <a:endParaRPr lang="de-CH" dirty="0"/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5941293" y="3717032"/>
            <a:ext cx="6250708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de-DE" altLang="de-DE" sz="1800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5937252" y="3816818"/>
            <a:ext cx="6275241" cy="1412382"/>
          </a:xfrm>
          <a:prstGeom prst="rect">
            <a:avLst/>
          </a:prstGeom>
          <a:solidFill>
            <a:srgbClr val="0064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2682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de-DE" altLang="de-DE" sz="2400">
              <a:solidFill>
                <a:schemeClr val="bg1"/>
              </a:solidFill>
            </a:endParaRPr>
          </a:p>
        </p:txBody>
      </p:sp>
      <p:sp>
        <p:nvSpPr>
          <p:cNvPr id="20" name="Titel 1"/>
          <p:cNvSpPr>
            <a:spLocks noGrp="1" noChangeAspect="1"/>
          </p:cNvSpPr>
          <p:nvPr>
            <p:ph type="ctrTitle" hasCustomPrompt="1"/>
          </p:nvPr>
        </p:nvSpPr>
        <p:spPr>
          <a:xfrm>
            <a:off x="6096000" y="3815937"/>
            <a:ext cx="6095989" cy="765191"/>
          </a:xfrm>
          <a:noFill/>
        </p:spPr>
        <p:txBody>
          <a:bodyPr lIns="46800" tIns="46800" rIns="46800" anchor="b" anchorCtr="0">
            <a:normAutofit/>
          </a:bodyPr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</a:t>
            </a:r>
            <a:endParaRPr lang="de-CH" dirty="0"/>
          </a:p>
        </p:txBody>
      </p:sp>
      <p:sp>
        <p:nvSpPr>
          <p:cNvPr id="21" name="Untertitel 2"/>
          <p:cNvSpPr>
            <a:spLocks noGrp="1" noChangeAspect="1"/>
          </p:cNvSpPr>
          <p:nvPr>
            <p:ph type="subTitle" idx="1" hasCustomPrompt="1"/>
          </p:nvPr>
        </p:nvSpPr>
        <p:spPr>
          <a:xfrm>
            <a:off x="6092511" y="4581128"/>
            <a:ext cx="6099491" cy="648072"/>
          </a:xfrm>
          <a:noFill/>
        </p:spPr>
        <p:txBody>
          <a:bodyPr lIns="46800" tIns="46800" rIns="46800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Untertitelmaster</a:t>
            </a:r>
            <a:endParaRPr lang="de-CH" dirty="0"/>
          </a:p>
        </p:txBody>
      </p:sp>
      <p:pic>
        <p:nvPicPr>
          <p:cNvPr id="14" name="Picture 3" descr="DMC_vek_4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2050" y="116632"/>
            <a:ext cx="199347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slogan_DM_group_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2" y="437148"/>
            <a:ext cx="4319025" cy="17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slogan_DM_group_zusatz_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4245" y="6577508"/>
            <a:ext cx="336126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Zwischentitel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88022" y="1412776"/>
            <a:ext cx="5376597" cy="1152128"/>
          </a:xfrm>
          <a:solidFill>
            <a:srgbClr val="0064AD"/>
          </a:solidFill>
        </p:spPr>
        <p:txBody>
          <a:bodyPr anchor="ctr" anchorCtr="0">
            <a:noAutofit/>
          </a:bodyPr>
          <a:lstStyle>
            <a:lvl1pPr marL="182563" indent="0"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</a:t>
            </a:r>
            <a:endParaRPr lang="de-CH" dirty="0"/>
          </a:p>
        </p:txBody>
      </p:sp>
      <p:pic>
        <p:nvPicPr>
          <p:cNvPr id="8" name="Picture 6" descr="Susanne und Soh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31100" b="974"/>
          <a:stretch>
            <a:fillRect/>
          </a:stretch>
        </p:blipFill>
        <p:spPr bwMode="auto">
          <a:xfrm>
            <a:off x="0" y="1412777"/>
            <a:ext cx="6096000" cy="417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MC_vek_4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438" y="116632"/>
            <a:ext cx="199347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erade Verbindung 11"/>
          <p:cNvCxnSpPr/>
          <p:nvPr/>
        </p:nvCxnSpPr>
        <p:spPr>
          <a:xfrm>
            <a:off x="0" y="980728"/>
            <a:ext cx="11664619" cy="0"/>
          </a:xfrm>
          <a:prstGeom prst="line">
            <a:avLst/>
          </a:prstGeom>
          <a:ln w="25400" cap="rnd">
            <a:solidFill>
              <a:srgbClr val="0064A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slogan_DM_group_zusatz_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2125" y="6021288"/>
            <a:ext cx="336126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slogan_DM_group_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26" y="445370"/>
            <a:ext cx="4319025" cy="17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Line 23"/>
          <p:cNvSpPr>
            <a:spLocks noChangeShapeType="1"/>
          </p:cNvSpPr>
          <p:nvPr/>
        </p:nvSpPr>
        <p:spPr bwMode="auto">
          <a:xfrm>
            <a:off x="0" y="6453336"/>
            <a:ext cx="11663392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 sz="1800"/>
          </a:p>
        </p:txBody>
      </p:sp>
      <p:sp>
        <p:nvSpPr>
          <p:cNvPr id="16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6288022" y="2708920"/>
            <a:ext cx="5376597" cy="2880320"/>
          </a:xfrm>
          <a:solidFill>
            <a:schemeClr val="tx2"/>
          </a:solidFill>
        </p:spPr>
        <p:txBody>
          <a:bodyPr tIns="46800" rIns="7200">
            <a:noAutofit/>
          </a:bodyPr>
          <a:lstStyle>
            <a:lvl1pPr marL="182563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Untertitelmaster</a:t>
            </a:r>
          </a:p>
        </p:txBody>
      </p:sp>
      <p:sp>
        <p:nvSpPr>
          <p:cNvPr id="20" name="Textplatzhalt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5689178"/>
            <a:ext cx="7727752" cy="54813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err="1"/>
              <a:t>Direct</a:t>
            </a:r>
            <a:r>
              <a:rPr lang="de-DE" dirty="0"/>
              <a:t> Mail Company AG</a:t>
            </a:r>
            <a:br>
              <a:rPr lang="de-DE" dirty="0"/>
            </a:br>
            <a:r>
              <a:rPr lang="de-DE" dirty="0" err="1"/>
              <a:t>Reinacherstrasse</a:t>
            </a:r>
            <a:r>
              <a:rPr lang="de-DE" dirty="0"/>
              <a:t> – Postfach – CH-4018 Basel</a:t>
            </a:r>
            <a:br>
              <a:rPr lang="de-DE" dirty="0"/>
            </a:br>
            <a:r>
              <a:rPr lang="de-DE" dirty="0"/>
              <a:t>T 061 337 87 87 – info@dm-company.ch – www.dm-company.ch</a:t>
            </a:r>
            <a:endParaRPr lang="de-CH" dirty="0"/>
          </a:p>
          <a:p>
            <a:pPr lvl="0"/>
            <a:endParaRPr lang="de-CH" dirty="0"/>
          </a:p>
        </p:txBody>
      </p:sp>
    </p:spTree>
    <p:extLst/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Zwischentitel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1" t="20567" r="23990" b="6716"/>
          <a:stretch/>
        </p:blipFill>
        <p:spPr>
          <a:xfrm>
            <a:off x="1" y="1412776"/>
            <a:ext cx="6096001" cy="4176464"/>
          </a:xfrm>
          <a:prstGeom prst="rect">
            <a:avLst/>
          </a:prstGeom>
        </p:spPr>
      </p:pic>
      <p:pic>
        <p:nvPicPr>
          <p:cNvPr id="8" name="Picture 3" descr="DMC_vek_4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438" y="116632"/>
            <a:ext cx="199347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Gerade Verbindung 8"/>
          <p:cNvCxnSpPr/>
          <p:nvPr/>
        </p:nvCxnSpPr>
        <p:spPr>
          <a:xfrm>
            <a:off x="0" y="980728"/>
            <a:ext cx="11664619" cy="0"/>
          </a:xfrm>
          <a:prstGeom prst="line">
            <a:avLst/>
          </a:prstGeom>
          <a:ln w="25400" cap="rnd">
            <a:solidFill>
              <a:srgbClr val="0064A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ine 23"/>
          <p:cNvSpPr>
            <a:spLocks noChangeShapeType="1"/>
          </p:cNvSpPr>
          <p:nvPr/>
        </p:nvSpPr>
        <p:spPr bwMode="auto">
          <a:xfrm>
            <a:off x="0" y="6453336"/>
            <a:ext cx="11663392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 sz="1800"/>
          </a:p>
        </p:txBody>
      </p:sp>
      <p:sp>
        <p:nvSpPr>
          <p:cNvPr id="14" name="Titel 1"/>
          <p:cNvSpPr>
            <a:spLocks noGrp="1"/>
          </p:cNvSpPr>
          <p:nvPr>
            <p:ph type="title" hasCustomPrompt="1"/>
          </p:nvPr>
        </p:nvSpPr>
        <p:spPr>
          <a:xfrm>
            <a:off x="6288022" y="1412776"/>
            <a:ext cx="5376597" cy="1152128"/>
          </a:xfrm>
          <a:solidFill>
            <a:srgbClr val="0064AD"/>
          </a:solidFill>
        </p:spPr>
        <p:txBody>
          <a:bodyPr anchor="ctr" anchorCtr="0">
            <a:noAutofit/>
          </a:bodyPr>
          <a:lstStyle>
            <a:lvl1pPr marL="182563" indent="0"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</a:t>
            </a:r>
            <a:endParaRPr lang="de-CH" dirty="0"/>
          </a:p>
        </p:txBody>
      </p:sp>
      <p:sp>
        <p:nvSpPr>
          <p:cNvPr id="16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6288022" y="2708920"/>
            <a:ext cx="5376597" cy="2880320"/>
          </a:xfrm>
          <a:solidFill>
            <a:schemeClr val="tx2"/>
          </a:solidFill>
        </p:spPr>
        <p:txBody>
          <a:bodyPr tIns="46800" rIns="7200">
            <a:noAutofit/>
          </a:bodyPr>
          <a:lstStyle>
            <a:lvl1pPr marL="182563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Untertitelmaster</a:t>
            </a:r>
          </a:p>
        </p:txBody>
      </p:sp>
      <p:pic>
        <p:nvPicPr>
          <p:cNvPr id="22" name="Picture 2" descr="slogan_DM_group_zusatz_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2125" y="6021288"/>
            <a:ext cx="336126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 descr="slogan_DM_group_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26" y="445370"/>
            <a:ext cx="4319025" cy="17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platzhalt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5689178"/>
            <a:ext cx="7727752" cy="548134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dirty="0" err="1"/>
              <a:t>Direct</a:t>
            </a:r>
            <a:r>
              <a:rPr lang="de-DE" dirty="0"/>
              <a:t> Mail Company AG</a:t>
            </a:r>
            <a:br>
              <a:rPr lang="de-DE" dirty="0"/>
            </a:br>
            <a:r>
              <a:rPr lang="de-DE" dirty="0" err="1"/>
              <a:t>Reinacherstrasse</a:t>
            </a:r>
            <a:r>
              <a:rPr lang="de-DE" dirty="0"/>
              <a:t> – Postfach – CH-4018 Basel</a:t>
            </a:r>
            <a:br>
              <a:rPr lang="de-DE" dirty="0"/>
            </a:br>
            <a:r>
              <a:rPr lang="de-DE" dirty="0"/>
              <a:t>T 061 337 87 87 – info@dm-company.ch – www.dm-company.ch</a:t>
            </a:r>
            <a:endParaRPr lang="de-CH" dirty="0"/>
          </a:p>
        </p:txBody>
      </p:sp>
    </p:spTree>
    <p:extLst/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Übersicht Präsentations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Agenda / Inhaltsübersicht</a:t>
            </a:r>
            <a:endParaRPr lang="de-CH" dirty="0"/>
          </a:p>
        </p:txBody>
      </p:sp>
      <p:sp>
        <p:nvSpPr>
          <p:cNvPr id="36" name="Inhaltsplatzhalter 2"/>
          <p:cNvSpPr>
            <a:spLocks noGrp="1"/>
          </p:cNvSpPr>
          <p:nvPr>
            <p:ph idx="1" hasCustomPrompt="1"/>
          </p:nvPr>
        </p:nvSpPr>
        <p:spPr>
          <a:xfrm>
            <a:off x="431800" y="1268760"/>
            <a:ext cx="11226800" cy="4857403"/>
          </a:xfrm>
        </p:spPr>
        <p:txBody>
          <a:bodyPr lIns="7200" tIns="7200" rIns="46800" bIns="46800">
            <a:noAutofit/>
          </a:bodyPr>
          <a:lstStyle>
            <a:lvl1pPr>
              <a:defRPr b="1" baseline="0">
                <a:solidFill>
                  <a:schemeClr val="tx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 err="1"/>
              <a:t>Begrüssung</a:t>
            </a:r>
            <a:r>
              <a:rPr lang="de-DE" dirty="0"/>
              <a:t>, Ausgangslage</a:t>
            </a:r>
          </a:p>
          <a:p>
            <a:pPr lvl="0"/>
            <a:r>
              <a:rPr lang="de-DE" dirty="0"/>
              <a:t>Auftrag und Ziel</a:t>
            </a:r>
          </a:p>
          <a:p>
            <a:pPr lvl="0"/>
            <a:r>
              <a:rPr lang="de-DE" dirty="0"/>
              <a:t>Traktandum 1</a:t>
            </a:r>
          </a:p>
          <a:p>
            <a:pPr lvl="0"/>
            <a:r>
              <a:rPr lang="de-DE" dirty="0"/>
              <a:t>Traktandum 2</a:t>
            </a:r>
          </a:p>
          <a:p>
            <a:pPr lvl="0"/>
            <a:r>
              <a:rPr lang="de-DE" dirty="0"/>
              <a:t>Traktandum 3</a:t>
            </a:r>
          </a:p>
          <a:p>
            <a:pPr lvl="0"/>
            <a:r>
              <a:rPr lang="de-DE" dirty="0"/>
              <a:t>Traktandum 4</a:t>
            </a:r>
          </a:p>
          <a:p>
            <a:pPr lvl="0"/>
            <a:r>
              <a:rPr lang="de-DE" dirty="0"/>
              <a:t>Sonstiges / Fragen</a:t>
            </a:r>
          </a:p>
          <a:p>
            <a:pPr lvl="0"/>
            <a:r>
              <a:rPr lang="de-DE" dirty="0"/>
              <a:t>Beschlüsse und nächste Schritte</a:t>
            </a:r>
          </a:p>
          <a:p>
            <a:pPr lvl="0"/>
            <a:r>
              <a:rPr lang="de-DE" dirty="0"/>
              <a:t>Dank und Verabschiedung</a:t>
            </a:r>
            <a:endParaRPr lang="de-CH" dirty="0"/>
          </a:p>
        </p:txBody>
      </p:sp>
      <p:sp>
        <p:nvSpPr>
          <p:cNvPr id="4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31800" y="4406901"/>
            <a:ext cx="11328829" cy="1362075"/>
          </a:xfrm>
          <a:solidFill>
            <a:srgbClr val="0064AD"/>
          </a:solidFill>
        </p:spPr>
        <p:txBody>
          <a:bodyPr anchor="t">
            <a:normAutofit/>
          </a:bodyPr>
          <a:lstStyle>
            <a:lvl1pPr algn="l">
              <a:defRPr sz="3000" b="1" cap="all" baseline="0"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AgENDAPUNKT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431800" y="2906713"/>
            <a:ext cx="11328829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Evtl. Unterthema zu </a:t>
            </a:r>
            <a:r>
              <a:rPr lang="de-DE" dirty="0" err="1"/>
              <a:t>Agendapunkt</a:t>
            </a:r>
            <a:endParaRPr lang="de-DE" dirty="0"/>
          </a:p>
        </p:txBody>
      </p:sp>
      <p:pic>
        <p:nvPicPr>
          <p:cNvPr id="10" name="Grafik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3573016"/>
            <a:ext cx="2409613" cy="1764030"/>
          </a:xfrm>
          <a:prstGeom prst="rect">
            <a:avLst/>
          </a:prstGeom>
        </p:spPr>
      </p:pic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folie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lIns="7200" tIns="7200" rIns="46800" bIns="46800">
            <a:noAutofit/>
          </a:bodyPr>
          <a:lstStyle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Inhalts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2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sfol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6192011" y="2060576"/>
            <a:ext cx="5466589" cy="40687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431801" y="1268760"/>
            <a:ext cx="11226799" cy="63976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Objekttitel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31371" y="2060849"/>
            <a:ext cx="5386917" cy="4065314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4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13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31800" y="116632"/>
            <a:ext cx="9600200" cy="791418"/>
          </a:xfrm>
          <a:prstGeom prst="rect">
            <a:avLst/>
          </a:prstGeom>
          <a:noFill/>
        </p:spPr>
        <p:txBody>
          <a:bodyPr vert="horz" lIns="7200" tIns="7200" rIns="4680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31800" y="1268760"/>
            <a:ext cx="11226800" cy="4857403"/>
          </a:xfrm>
          <a:prstGeom prst="rect">
            <a:avLst/>
          </a:prstGeom>
        </p:spPr>
        <p:txBody>
          <a:bodyPr vert="horz" lIns="7200" tIns="7200" rIns="46800" bIns="45720" rtlCol="0"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  <a:p>
            <a:pPr lvl="4"/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0100864" y="6492876"/>
            <a:ext cx="1371733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64BDDC7-F111-D346-BFAE-67A3ECCB0CBB}" type="datetimeFigureOut">
              <a:rPr lang="de-DE" smtClean="0"/>
              <a:t>01.03.18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31371" y="6492876"/>
            <a:ext cx="8352928" cy="365125"/>
          </a:xfrm>
          <a:prstGeom prst="rect">
            <a:avLst/>
          </a:prstGeom>
        </p:spPr>
        <p:txBody>
          <a:bodyPr vert="horz" lIns="7200" tIns="7200" rIns="46800" bIns="45720" rtlCol="0" anchor="ctr"/>
          <a:lstStyle>
            <a:lvl1pPr algn="l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608502" y="6492876"/>
            <a:ext cx="1056117" cy="365125"/>
          </a:xfrm>
          <a:prstGeom prst="rect">
            <a:avLst/>
          </a:prstGeom>
        </p:spPr>
        <p:txBody>
          <a:bodyPr vert="horz" lIns="7200" tIns="7200" rIns="7200" bIns="7200" rtlCol="0" anchor="ctr"/>
          <a:lstStyle>
            <a:lvl1pPr algn="r">
              <a:defRPr sz="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A983292-6717-A041-830F-4B612D7CD455}" type="slidenum">
              <a:rPr lang="de-DE" smtClean="0"/>
              <a:t>‹Nr.›</a:t>
            </a:fld>
            <a:endParaRPr lang="de-DE"/>
          </a:p>
        </p:txBody>
      </p:sp>
      <p:cxnSp>
        <p:nvCxnSpPr>
          <p:cNvPr id="8" name="Gerade Verbindung 7"/>
          <p:cNvCxnSpPr/>
          <p:nvPr/>
        </p:nvCxnSpPr>
        <p:spPr>
          <a:xfrm>
            <a:off x="431800" y="980728"/>
            <a:ext cx="11232819" cy="0"/>
          </a:xfrm>
          <a:prstGeom prst="line">
            <a:avLst/>
          </a:prstGeom>
          <a:ln w="25400" cap="rnd">
            <a:solidFill>
              <a:srgbClr val="0064A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ine 23"/>
          <p:cNvSpPr>
            <a:spLocks noChangeShapeType="1"/>
          </p:cNvSpPr>
          <p:nvPr/>
        </p:nvSpPr>
        <p:spPr bwMode="auto">
          <a:xfrm>
            <a:off x="431800" y="6453336"/>
            <a:ext cx="11231592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 sz="1800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100864" y="140673"/>
            <a:ext cx="1689789" cy="82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03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2200" b="1" kern="1200">
          <a:solidFill>
            <a:srgbClr val="0064AD"/>
          </a:solidFill>
          <a:effectLst/>
          <a:latin typeface="Arial" pitchFamily="34" charset="0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990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882775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tif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tiff"/><Relationship Id="rId2" Type="http://schemas.openxmlformats.org/officeDocument/2006/relationships/image" Target="../media/image66.tiff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tiff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tiff"/><Relationship Id="rId2" Type="http://schemas.openxmlformats.org/officeDocument/2006/relationships/image" Target="../media/image71.tiff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iff"/><Relationship Id="rId2" Type="http://schemas.openxmlformats.org/officeDocument/2006/relationships/image" Target="../media/image73.tiff"/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tiff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tiff"/><Relationship Id="rId2" Type="http://schemas.openxmlformats.org/officeDocument/2006/relationships/image" Target="../media/image76.tiff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tif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tiff"/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tiff"/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tiff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tiff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tif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JUGS Java </a:t>
            </a:r>
            <a:r>
              <a:rPr lang="de-DE" dirty="0"/>
              <a:t>9 Workshop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4747130"/>
            <a:ext cx="9144000" cy="1510087"/>
          </a:xfrm>
        </p:spPr>
        <p:txBody>
          <a:bodyPr>
            <a:normAutofit/>
          </a:bodyPr>
          <a:lstStyle/>
          <a:p>
            <a:endParaRPr lang="de-DE" dirty="0"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  <a:p>
            <a:r>
              <a:rPr lang="de-DE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Michael Inden</a:t>
            </a:r>
          </a:p>
          <a:p>
            <a:r>
              <a:rPr lang="de-DE" dirty="0" err="1">
                <a:latin typeface="Abadi MT Condensed Extra Bold" charset="0"/>
                <a:ea typeface="Abadi MT Condensed Extra Bold" charset="0"/>
                <a:cs typeface="Abadi MT Condensed Extra Bold" charset="0"/>
              </a:rPr>
              <a:t>Direct</a:t>
            </a:r>
            <a:r>
              <a:rPr lang="de-DE" dirty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 Mail </a:t>
            </a:r>
            <a:r>
              <a:rPr lang="de-DE" dirty="0" err="1">
                <a:latin typeface="Abadi MT Condensed Extra Bold" charset="0"/>
                <a:ea typeface="Abadi MT Condensed Extra Bold" charset="0"/>
                <a:cs typeface="Abadi MT Condensed Extra Bold" charset="0"/>
              </a:rPr>
              <a:t>Informatics</a:t>
            </a:r>
            <a:endParaRPr lang="de-DE" dirty="0">
              <a:latin typeface="Abadi MT Condensed Extra Bold" charset="0"/>
              <a:ea typeface="Abadi MT Condensed Extra Bold" charset="0"/>
              <a:cs typeface="Abadi MT Condensed Extra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586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Underscore</a:t>
            </a:r>
            <a:r>
              <a:rPr lang="de-CH" dirty="0"/>
              <a:t> als Identifier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_ ist </a:t>
            </a:r>
            <a:r>
              <a:rPr lang="de-CH" dirty="0">
                <a:solidFill>
                  <a:srgbClr val="FF0000"/>
                </a:solidFill>
              </a:rPr>
              <a:t>kein</a:t>
            </a:r>
            <a:r>
              <a:rPr lang="de-CH" dirty="0">
                <a:solidFill>
                  <a:schemeClr val="tx1"/>
                </a:solidFill>
              </a:rPr>
              <a:t> valider Bezeichner mehr (semantisch war er es aber eh nie ;-))</a:t>
            </a:r>
            <a:br>
              <a:rPr lang="de-CH" dirty="0">
                <a:solidFill>
                  <a:schemeClr val="tx1"/>
                </a:solidFill>
              </a:rPr>
            </a:b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final String _ = "</a:t>
            </a:r>
            <a:r>
              <a:rPr lang="de-CH" dirty="0" err="1">
                <a:solidFill>
                  <a:schemeClr val="tx1"/>
                </a:solidFill>
              </a:rPr>
              <a:t>Underline</a:t>
            </a:r>
            <a:r>
              <a:rPr lang="de-CH" dirty="0">
                <a:solidFill>
                  <a:schemeClr val="tx1"/>
                </a:solidFill>
              </a:rPr>
              <a:t>";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4B35177-4D3A-624E-89DD-9735058988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99" y="2785854"/>
            <a:ext cx="11994801" cy="143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873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Private Methoden in Interfaces 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53374F0-45A5-3B42-ABDF-A704347DE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270" y="1366296"/>
            <a:ext cx="5737860" cy="493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40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now</a:t>
            </a:r>
            <a:r>
              <a:rPr lang="de-DE" dirty="0"/>
              <a:t>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JDK 9 Schedule und IDE-Support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rgbClr val="00B050"/>
                </a:solidFill>
              </a:rPr>
              <a:t>Syntax-Erweiterungen in Java 9</a:t>
            </a:r>
            <a:br>
              <a:rPr lang="de-CH" dirty="0">
                <a:solidFill>
                  <a:srgbClr val="0070C0"/>
                </a:solidFill>
              </a:rPr>
            </a:br>
            <a:endParaRPr lang="de-CH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sz="2800" dirty="0">
                <a:solidFill>
                  <a:srgbClr val="0070C0"/>
                </a:solidFill>
              </a:rPr>
              <a:t>Neuheiten und Änderungen im JDK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chemeClr val="bg1">
                    <a:lumMod val="65000"/>
                  </a:schemeClr>
                </a:solidFill>
              </a:rPr>
              <a:t>JShell</a:t>
            </a: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 - REPL mit Java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Sonstiges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-------------------------------- B R E A K ---------------------------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Modularisierung mit Project </a:t>
            </a:r>
            <a:r>
              <a:rPr lang="de-CH" dirty="0" err="1">
                <a:solidFill>
                  <a:schemeClr val="bg1">
                    <a:lumMod val="65000"/>
                  </a:schemeClr>
                </a:solidFill>
              </a:rPr>
              <a:t>Jigsaw</a:t>
            </a:r>
            <a:endParaRPr lang="de-CH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596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Neuheiten und Änderungen im JDK 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5DFA403-A2BC-2643-9711-10C9B94A78AC}"/>
              </a:ext>
            </a:extLst>
          </p:cNvPr>
          <p:cNvSpPr/>
          <p:nvPr/>
        </p:nvSpPr>
        <p:spPr>
          <a:xfrm>
            <a:off x="4352544" y="3905149"/>
            <a:ext cx="3486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 err="1">
                <a:solidFill>
                  <a:srgbClr val="0070C0"/>
                </a:solidFill>
                <a:cs typeface="Gill Sans" panose="020B0502020104020203" pitchFamily="34" charset="-79"/>
              </a:rPr>
              <a:t>Process</a:t>
            </a: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 API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Stream-API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Optional&lt;T&gt;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Collection Factory </a:t>
            </a:r>
            <a:r>
              <a:rPr lang="de-CH" dirty="0" err="1">
                <a:solidFill>
                  <a:srgbClr val="0070C0"/>
                </a:solidFill>
                <a:cs typeface="Gill Sans" panose="020B0502020104020203" pitchFamily="34" charset="-79"/>
              </a:rPr>
              <a:t>Methods</a:t>
            </a:r>
            <a:endParaRPr lang="de-CH" dirty="0">
              <a:solidFill>
                <a:srgbClr val="0070C0"/>
              </a:solidFill>
              <a:cs typeface="Gill Sans" panose="020B0502020104020203" pitchFamily="34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Date API Erweiterungen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 err="1">
                <a:solidFill>
                  <a:srgbClr val="0070C0"/>
                </a:solidFill>
                <a:cs typeface="Gill Sans" panose="020B0502020104020203" pitchFamily="34" charset="-79"/>
              </a:rPr>
              <a:t>Reactive</a:t>
            </a: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 Streams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HTTP 2</a:t>
            </a:r>
          </a:p>
        </p:txBody>
      </p:sp>
    </p:spTree>
    <p:extLst>
      <p:ext uri="{BB962C8B-B14F-4D97-AF65-F5344CB8AC3E}">
        <p14:creationId xmlns:p14="http://schemas.microsoft.com/office/powerpoint/2010/main" val="608269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err="1"/>
              <a:t>Process</a:t>
            </a:r>
            <a:r>
              <a:rPr lang="de-CH" dirty="0"/>
              <a:t> API </a:t>
            </a:r>
          </a:p>
        </p:txBody>
      </p:sp>
    </p:spTree>
    <p:extLst>
      <p:ext uri="{BB962C8B-B14F-4D97-AF65-F5344CB8AC3E}">
        <p14:creationId xmlns:p14="http://schemas.microsoft.com/office/powerpoint/2010/main" val="3180693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Process</a:t>
            </a:r>
            <a:r>
              <a:rPr lang="de-CH" dirty="0"/>
              <a:t> Handling Java 8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Bisher nur begrenzte Kontrolle und Verwaltung von Betriebssystemprozessen</a:t>
            </a: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Beispiel PID auslesen: </a:t>
            </a:r>
            <a:r>
              <a:rPr lang="de-CH" dirty="0">
                <a:solidFill>
                  <a:srgbClr val="FF0000"/>
                </a:solidFill>
              </a:rPr>
              <a:t>Oftmals für jede Plattform eine andere Implementierung</a:t>
            </a:r>
            <a:br>
              <a:rPr lang="de-CH" dirty="0"/>
            </a:br>
            <a:br>
              <a:rPr lang="de-CH" dirty="0"/>
            </a:br>
            <a:endParaRPr lang="de-CH" dirty="0"/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259EA11-A8E3-EB4B-965A-F9659055D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342" y="2158713"/>
            <a:ext cx="9991715" cy="415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646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Vereinfachung mit Java 9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8F7A4F6-2318-1F47-89EA-864254810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3006852"/>
            <a:ext cx="11658600" cy="104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419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Interface </a:t>
            </a:r>
            <a:r>
              <a:rPr lang="de-CH" dirty="0" err="1"/>
              <a:t>ProcessHandle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Neben der PID kann man mithilfe von </a:t>
            </a:r>
            <a:r>
              <a:rPr lang="de-CH" dirty="0" err="1"/>
              <a:t>ProcessHandle</a:t>
            </a:r>
            <a:r>
              <a:rPr lang="de-CH" dirty="0"/>
              <a:t> noch diverse weitere Informationen zu Prozessen auslesen. Dazu gibt es unter anderem folgende Methoden: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current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Ermittelt den aktuellen Prozess als </a:t>
            </a:r>
            <a:r>
              <a:rPr lang="de-CH" dirty="0" err="1"/>
              <a:t>ProcessHandle</a:t>
            </a:r>
            <a:r>
              <a:rPr lang="de-CH" dirty="0"/>
              <a:t>.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info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Stellt Infos zum Prozess in Form des inneren Interface </a:t>
            </a:r>
            <a:r>
              <a:rPr lang="de-CH" dirty="0" err="1"/>
              <a:t>Process-Handle.Info</a:t>
            </a:r>
            <a:r>
              <a:rPr lang="de-CH" dirty="0"/>
              <a:t> bereit, etwa zu Benutzer, Kommando usw.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info</a:t>
            </a:r>
            <a:r>
              <a:rPr lang="de-CH" dirty="0">
                <a:solidFill>
                  <a:srgbClr val="0070C0"/>
                </a:solidFill>
              </a:rPr>
              <a:t>().</a:t>
            </a:r>
            <a:r>
              <a:rPr lang="de-CH" dirty="0" err="1">
                <a:solidFill>
                  <a:srgbClr val="0070C0"/>
                </a:solidFill>
              </a:rPr>
              <a:t>command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Liefert das Kommando als Optional&lt;String&gt;.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info</a:t>
            </a:r>
            <a:r>
              <a:rPr lang="de-CH" dirty="0">
                <a:solidFill>
                  <a:srgbClr val="0070C0"/>
                </a:solidFill>
              </a:rPr>
              <a:t>().</a:t>
            </a:r>
            <a:r>
              <a:rPr lang="de-CH" dirty="0" err="1">
                <a:solidFill>
                  <a:srgbClr val="0070C0"/>
                </a:solidFill>
              </a:rPr>
              <a:t>user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Gibt den Benutzer als Optional&lt;String&gt; zurück 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info</a:t>
            </a:r>
            <a:r>
              <a:rPr lang="de-CH" dirty="0">
                <a:solidFill>
                  <a:srgbClr val="0070C0"/>
                </a:solidFill>
              </a:rPr>
              <a:t>().</a:t>
            </a:r>
            <a:r>
              <a:rPr lang="de-CH" dirty="0" err="1">
                <a:solidFill>
                  <a:srgbClr val="0070C0"/>
                </a:solidFill>
              </a:rPr>
              <a:t>totalCpuDuration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Ermittelt aus den Infos die benötigte CPU-Zeit.</a:t>
            </a:r>
            <a:br>
              <a:rPr lang="de-CH" dirty="0"/>
            </a:br>
            <a:br>
              <a:rPr lang="de-CH" dirty="0"/>
            </a:br>
            <a:endParaRPr lang="de-CH" dirty="0"/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243251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Interface </a:t>
            </a:r>
            <a:r>
              <a:rPr lang="de-CH" dirty="0" err="1"/>
              <a:t>ProcessHandle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Neben Informationen zum aktuellen Prozess lassen sich Informationen für alle Prozesse des Benutzers sowie alle Subprozesse zu einem Prozess wie folgt ermitteln: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allProcesses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Liefert alle Prozesse als Stream&lt;</a:t>
            </a:r>
            <a:r>
              <a:rPr lang="de-CH" dirty="0" err="1"/>
              <a:t>ProcessHandle</a:t>
            </a:r>
            <a:r>
              <a:rPr lang="de-CH" dirty="0"/>
              <a:t>&gt;.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children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Ermittelt zu einem Prozess alle seine (direkten) Subprozesse als Stream&lt;</a:t>
            </a:r>
            <a:r>
              <a:rPr lang="de-CH" dirty="0" err="1"/>
              <a:t>ProcessHandle</a:t>
            </a:r>
            <a:r>
              <a:rPr lang="de-CH" dirty="0"/>
              <a:t>&gt;.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descendants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Ermittelt zu einem Prozess alle seine Subprozesse als Stream&lt;</a:t>
            </a:r>
            <a:r>
              <a:rPr lang="de-CH" dirty="0" err="1"/>
              <a:t>ProcessHandle</a:t>
            </a:r>
            <a:r>
              <a:rPr lang="de-CH" dirty="0"/>
              <a:t>&gt;.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endParaRPr lang="de-CH" dirty="0"/>
          </a:p>
          <a:p>
            <a:br>
              <a:rPr lang="de-CH" dirty="0"/>
            </a:br>
            <a:endParaRPr lang="de-CH" dirty="0"/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208650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Stream API </a:t>
            </a:r>
          </a:p>
        </p:txBody>
      </p:sp>
    </p:spTree>
    <p:extLst>
      <p:ext uri="{BB962C8B-B14F-4D97-AF65-F5344CB8AC3E}">
        <p14:creationId xmlns:p14="http://schemas.microsoft.com/office/powerpoint/2010/main" val="3627636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Speaker Intro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42629" y="908050"/>
            <a:ext cx="7846568" cy="4857403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Michael Inden, Jahrgang 1971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Diplom-Informatiker, </a:t>
            </a:r>
            <a:r>
              <a:rPr lang="de-CH" dirty="0" err="1"/>
              <a:t>C.v.O</a:t>
            </a:r>
            <a:r>
              <a:rPr lang="de-CH" dirty="0"/>
              <a:t>. Uni Oldenburg</a:t>
            </a:r>
            <a:br>
              <a:rPr lang="de-CH" dirty="0"/>
            </a:b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~8 ¼ Jahre bei Heidelberger Druckmaschinen AG in Kiel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~6 ¾ Jahre bei IVU Traffic Technologies AG in Aachen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~4 ¼ Jahre bei </a:t>
            </a:r>
            <a:r>
              <a:rPr lang="de-CH" dirty="0" err="1"/>
              <a:t>Zühlke</a:t>
            </a:r>
            <a:r>
              <a:rPr lang="de-CH" dirty="0"/>
              <a:t> Engineering AG in Zürich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Seit Juni 2017 bei </a:t>
            </a:r>
            <a:r>
              <a:rPr lang="de-CH" dirty="0" err="1">
                <a:solidFill>
                  <a:srgbClr val="0070C0"/>
                </a:solidFill>
              </a:rPr>
              <a:t>Direct</a:t>
            </a:r>
            <a:r>
              <a:rPr lang="de-CH" dirty="0">
                <a:solidFill>
                  <a:srgbClr val="0070C0"/>
                </a:solidFill>
              </a:rPr>
              <a:t> Mail </a:t>
            </a:r>
            <a:r>
              <a:rPr lang="de-CH" dirty="0" err="1">
                <a:solidFill>
                  <a:srgbClr val="0070C0"/>
                </a:solidFill>
              </a:rPr>
              <a:t>Informatics</a:t>
            </a:r>
            <a:r>
              <a:rPr lang="de-CH" dirty="0">
                <a:solidFill>
                  <a:srgbClr val="0070C0"/>
                </a:solidFill>
              </a:rPr>
              <a:t> </a:t>
            </a:r>
            <a:r>
              <a:rPr lang="de-CH" dirty="0"/>
              <a:t>in Zürich</a:t>
            </a:r>
            <a:br>
              <a:rPr lang="de-CH" dirty="0"/>
            </a:b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Autor und Gutachter beim </a:t>
            </a:r>
            <a:r>
              <a:rPr lang="de-CH" dirty="0" err="1"/>
              <a:t>dpunkt.verlag</a:t>
            </a:r>
            <a:endParaRPr lang="de-CH" dirty="0">
              <a:solidFill>
                <a:srgbClr val="00B050"/>
              </a:solidFill>
            </a:endParaRPr>
          </a:p>
          <a:p>
            <a:pPr marL="1085850" lvl="1" indent="-342900">
              <a:buFont typeface="Arial" charset="0"/>
              <a:buChar char="•"/>
            </a:pP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6A33002-CD77-DA41-B90C-5A020707E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5056" y="4598853"/>
            <a:ext cx="4806696" cy="225914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E4C3051-2183-4A43-8018-3BE70C23F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63" y="1213611"/>
            <a:ext cx="3272899" cy="324791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FC853FA-0B4F-FA42-BCCC-0C3380F5F9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5490" y="4598852"/>
            <a:ext cx="1578031" cy="225914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AF2FED1-65AE-F044-A66B-ECCF63C6F7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1369" y="4598851"/>
            <a:ext cx="1570383" cy="225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Stream API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>
                <a:solidFill>
                  <a:schemeClr val="tx1"/>
                </a:solidFill>
              </a:rPr>
              <a:t>Das umfangreiche Stream-API war eine der wesentlichen Neuerungen in Java 8 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takeWhile</a:t>
            </a:r>
            <a:r>
              <a:rPr lang="de-CH" dirty="0">
                <a:solidFill>
                  <a:srgbClr val="0070C0"/>
                </a:solidFill>
              </a:rPr>
              <a:t>(</a:t>
            </a:r>
            <a:r>
              <a:rPr lang="de-CH" dirty="0" err="1">
                <a:solidFill>
                  <a:srgbClr val="0070C0"/>
                </a:solidFill>
              </a:rPr>
              <a:t>Predicate</a:t>
            </a:r>
            <a:r>
              <a:rPr lang="de-CH" dirty="0">
                <a:solidFill>
                  <a:srgbClr val="0070C0"/>
                </a:solidFill>
              </a:rPr>
              <a:t>&lt;T&gt;)</a:t>
            </a:r>
            <a:r>
              <a:rPr lang="de-CH" dirty="0">
                <a:solidFill>
                  <a:schemeClr val="tx1"/>
                </a:solidFill>
              </a:rPr>
              <a:t>  – Verarbeitet Elemente des Streams, solange die übergebene Bedingung erfüllt ist.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dropWhile</a:t>
            </a:r>
            <a:r>
              <a:rPr lang="de-CH" dirty="0">
                <a:solidFill>
                  <a:srgbClr val="0070C0"/>
                </a:solidFill>
              </a:rPr>
              <a:t>(</a:t>
            </a:r>
            <a:r>
              <a:rPr lang="de-CH" dirty="0" err="1">
                <a:solidFill>
                  <a:srgbClr val="0070C0"/>
                </a:solidFill>
              </a:rPr>
              <a:t>Predicate</a:t>
            </a:r>
            <a:r>
              <a:rPr lang="de-CH" dirty="0">
                <a:solidFill>
                  <a:srgbClr val="0070C0"/>
                </a:solidFill>
              </a:rPr>
              <a:t>&lt;T&gt;) </a:t>
            </a:r>
            <a:r>
              <a:rPr lang="de-CH" dirty="0">
                <a:solidFill>
                  <a:schemeClr val="tx1"/>
                </a:solidFill>
              </a:rPr>
              <a:t>– Überspringt Elemente des Streams, solange die übergebene Bedingung erfüllt ist</a:t>
            </a:r>
            <a:br>
              <a:rPr lang="de-CH" dirty="0"/>
            </a:b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1E93A52-0438-3D4B-9142-E9FFA8900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57" y="3991102"/>
            <a:ext cx="12091343" cy="277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198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Stream API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Kombination der beiden Methoden zur Extraktion von Daten: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35A747B-2120-6549-A21B-AC3536FA1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42" y="5359370"/>
            <a:ext cx="11018266" cy="132398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C0ED065-D0DE-CF4B-A306-63F370964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42" y="1709186"/>
            <a:ext cx="11106658" cy="348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6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Optional&lt;T&gt; </a:t>
            </a:r>
          </a:p>
        </p:txBody>
      </p:sp>
    </p:spTree>
    <p:extLst>
      <p:ext uri="{BB962C8B-B14F-4D97-AF65-F5344CB8AC3E}">
        <p14:creationId xmlns:p14="http://schemas.microsoft.com/office/powerpoint/2010/main" val="3140508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Die Klasse Optional&lt;T&gt;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Mit Java 8 eingeführt und erleichtert die Behandlung und Modellierung optionaler Werte.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Recht gutes API, aber </a:t>
            </a:r>
            <a:r>
              <a:rPr lang="de-CH" dirty="0">
                <a:solidFill>
                  <a:srgbClr val="FF0000"/>
                </a:solidFill>
              </a:rPr>
              <a:t>3 Schwachstellen </a:t>
            </a:r>
            <a:r>
              <a:rPr lang="de-CH" dirty="0">
                <a:solidFill>
                  <a:schemeClr val="tx1"/>
                </a:solidFill>
              </a:rPr>
              <a:t>bei folgende Aufgabenstellungen: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2000" b="1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sz="2000" b="1" dirty="0"/>
              <a:t>Das Ausführen von Aktionen auch im Negativfall.</a:t>
            </a:r>
            <a:br>
              <a:rPr lang="de-CH" sz="2000" b="1" dirty="0"/>
            </a:br>
            <a:endParaRPr lang="de-CH" sz="2000" b="1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sz="2000" b="1" dirty="0"/>
              <a:t>Die Umwandlung in einen Stream&lt;T&gt; , für eine Kompatibilität mit dem Stream-API z. B. für Frameworks, die auf Streams arbeiten,</a:t>
            </a:r>
            <a:br>
              <a:rPr lang="de-CH" sz="2000" b="1" dirty="0"/>
            </a:br>
            <a:endParaRPr lang="de-CH" sz="2000" b="1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sz="2000" b="1" dirty="0"/>
              <a:t>Die Verknüpfung der Resultate mehrerer Berechnungen, die Optional&lt;T&gt;  liefern.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5585937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Die Klasse Optional&lt;T&gt;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Durch die Erweiterungen der Klasse Optional&lt;T&gt; in JDK 9 wurden alle der drei zuvor aufgelisteten Schwachstellen adressiert. Dazu dienen folgende Methoden: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de-CH" sz="2000" b="1" dirty="0" err="1">
                <a:solidFill>
                  <a:srgbClr val="0070C0"/>
                </a:solidFill>
              </a:rPr>
              <a:t>ifPresentOrElse</a:t>
            </a:r>
            <a:r>
              <a:rPr lang="de-CH" sz="2000" b="1" dirty="0">
                <a:solidFill>
                  <a:srgbClr val="0070C0"/>
                </a:solidFill>
              </a:rPr>
              <a:t>(Consumer&lt;? super T&gt;, </a:t>
            </a:r>
            <a:r>
              <a:rPr lang="de-CH" sz="2000" b="1" dirty="0" err="1">
                <a:solidFill>
                  <a:srgbClr val="0070C0"/>
                </a:solidFill>
              </a:rPr>
              <a:t>Runnable</a:t>
            </a:r>
            <a:r>
              <a:rPr lang="de-CH" sz="2000" b="1" dirty="0">
                <a:solidFill>
                  <a:srgbClr val="0070C0"/>
                </a:solidFill>
              </a:rPr>
              <a:t>) </a:t>
            </a:r>
            <a:r>
              <a:rPr lang="de-CH" sz="2000" b="1" dirty="0"/>
              <a:t>– Erlaubt die Ausführung einer Aktion im Positiv- oder im Negativfall.</a:t>
            </a:r>
          </a:p>
          <a:p>
            <a:pPr marL="1085850" lvl="1" indent="-342900">
              <a:buFont typeface="Arial" charset="0"/>
              <a:buChar char="•"/>
            </a:pPr>
            <a:endParaRPr lang="de-CH" sz="2000" b="1" dirty="0"/>
          </a:p>
          <a:p>
            <a:pPr marL="1085850" lvl="1" indent="-342900">
              <a:buFont typeface="Arial" charset="0"/>
              <a:buChar char="•"/>
            </a:pPr>
            <a:r>
              <a:rPr lang="de-CH" sz="2000" b="1" dirty="0" err="1">
                <a:solidFill>
                  <a:srgbClr val="0070C0"/>
                </a:solidFill>
              </a:rPr>
              <a:t>stream</a:t>
            </a:r>
            <a:r>
              <a:rPr lang="de-CH" sz="2000" b="1" dirty="0">
                <a:solidFill>
                  <a:srgbClr val="0070C0"/>
                </a:solidFill>
              </a:rPr>
              <a:t>() </a:t>
            </a:r>
            <a:r>
              <a:rPr lang="de-CH" sz="2000" b="1" dirty="0"/>
              <a:t>– Wandelt das Optional&lt;T&gt; in einen Stream&lt;T&gt; um.</a:t>
            </a:r>
          </a:p>
          <a:p>
            <a:pPr marL="1085850" lvl="1" indent="-342900">
              <a:buFont typeface="Arial" charset="0"/>
              <a:buChar char="•"/>
            </a:pPr>
            <a:endParaRPr lang="de-CH" sz="2000" b="1" dirty="0"/>
          </a:p>
          <a:p>
            <a:pPr marL="1085850" lvl="1" indent="-342900">
              <a:buFont typeface="Arial" charset="0"/>
              <a:buChar char="•"/>
            </a:pPr>
            <a:r>
              <a:rPr lang="de-CH" sz="2000" b="1" dirty="0" err="1">
                <a:solidFill>
                  <a:srgbClr val="0070C0"/>
                </a:solidFill>
              </a:rPr>
              <a:t>or</a:t>
            </a:r>
            <a:r>
              <a:rPr lang="de-CH" sz="2000" b="1" dirty="0">
                <a:solidFill>
                  <a:srgbClr val="0070C0"/>
                </a:solidFill>
              </a:rPr>
              <a:t>(</a:t>
            </a:r>
            <a:r>
              <a:rPr lang="de-CH" sz="2000" b="1" dirty="0" err="1">
                <a:solidFill>
                  <a:srgbClr val="0070C0"/>
                </a:solidFill>
              </a:rPr>
              <a:t>Supplier</a:t>
            </a:r>
            <a:r>
              <a:rPr lang="de-CH" sz="2000" b="1" dirty="0">
                <a:solidFill>
                  <a:srgbClr val="0070C0"/>
                </a:solidFill>
              </a:rPr>
              <a:t>&lt;Optional&lt;T&gt;&gt; </a:t>
            </a:r>
            <a:r>
              <a:rPr lang="de-CH" sz="2000" b="1" dirty="0" err="1">
                <a:solidFill>
                  <a:srgbClr val="0070C0"/>
                </a:solidFill>
              </a:rPr>
              <a:t>supplier</a:t>
            </a:r>
            <a:r>
              <a:rPr lang="de-CH" sz="2000" b="1" dirty="0">
                <a:solidFill>
                  <a:srgbClr val="0070C0"/>
                </a:solidFill>
              </a:rPr>
              <a:t>) </a:t>
            </a:r>
            <a:r>
              <a:rPr lang="de-CH" sz="2000" b="1" dirty="0"/>
              <a:t>– Ermöglicht auf elegante Weise die Verknüpfung mehrerer Berechnungen.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678729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Optional&lt;T&gt;::</a:t>
            </a:r>
            <a:r>
              <a:rPr lang="de-CH" dirty="0" err="1"/>
              <a:t>ifPresentOrElse</a:t>
            </a:r>
            <a:r>
              <a:rPr lang="de-CH" dirty="0"/>
              <a:t>()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Mit Java 9 und der Methode </a:t>
            </a:r>
            <a:r>
              <a:rPr lang="de-CH" dirty="0" err="1"/>
              <a:t>ifPresentOrElse</a:t>
            </a:r>
            <a:r>
              <a:rPr lang="de-CH" dirty="0"/>
              <a:t>() lässt sich die Ergebnisauswertung von Suchen/ Aktionen oftmals vereinfachen:</a:t>
            </a: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5750BAA-FABE-4544-802C-D72D32A68D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572456"/>
            <a:ext cx="11443133" cy="313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856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Optional&lt;T&gt;::</a:t>
            </a:r>
            <a:r>
              <a:rPr lang="de-CH" dirty="0" err="1"/>
              <a:t>stream</a:t>
            </a:r>
            <a:r>
              <a:rPr lang="de-CH" dirty="0"/>
              <a:t>()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Optional&lt;T&gt; =&gt; Stream&lt;T&gt;: Das ist hilfreich, wenn man einen Stream von optionalen Werten hat und dort </a:t>
            </a:r>
            <a:r>
              <a:rPr lang="de-CH" dirty="0">
                <a:solidFill>
                  <a:srgbClr val="0070C0"/>
                </a:solidFill>
              </a:rPr>
              <a:t>nur diejenigen Einträge mit gültigen Werten behalten</a:t>
            </a:r>
            <a:r>
              <a:rPr lang="de-CH" dirty="0"/>
              <a:t> werden sollen (Kombination der Methoden </a:t>
            </a:r>
            <a:r>
              <a:rPr lang="de-CH" dirty="0" err="1"/>
              <a:t>flatMap</a:t>
            </a:r>
            <a:r>
              <a:rPr lang="de-CH" dirty="0"/>
              <a:t>() und </a:t>
            </a:r>
            <a:r>
              <a:rPr lang="de-CH" dirty="0" err="1"/>
              <a:t>stream</a:t>
            </a:r>
            <a:r>
              <a:rPr lang="de-CH" dirty="0"/>
              <a:t>()).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/>
              <a:t>Beispiel eines </a:t>
            </a:r>
            <a:r>
              <a:rPr lang="de-CH" dirty="0">
                <a:solidFill>
                  <a:srgbClr val="0070C0"/>
                </a:solidFill>
              </a:rPr>
              <a:t>Streams</a:t>
            </a:r>
            <a:r>
              <a:rPr lang="de-CH" dirty="0"/>
              <a:t>, der aus </a:t>
            </a:r>
            <a:r>
              <a:rPr lang="de-CH" dirty="0">
                <a:solidFill>
                  <a:srgbClr val="0070C0"/>
                </a:solidFill>
              </a:rPr>
              <a:t>Optional</a:t>
            </a:r>
            <a:r>
              <a:rPr lang="de-CH" dirty="0"/>
              <a:t>&lt;String&gt;-</a:t>
            </a:r>
            <a:r>
              <a:rPr lang="de-CH" dirty="0">
                <a:solidFill>
                  <a:srgbClr val="0070C0"/>
                </a:solidFill>
              </a:rPr>
              <a:t>Elementen</a:t>
            </a:r>
            <a:r>
              <a:rPr lang="de-CH" dirty="0"/>
              <a:t> besteht, etwa als Folge einer parallelen Suche. Am Ende sollen die </a:t>
            </a:r>
            <a:r>
              <a:rPr lang="de-CH" dirty="0">
                <a:solidFill>
                  <a:srgbClr val="0070C0"/>
                </a:solidFill>
              </a:rPr>
              <a:t>Ergebnisse konsolidiert </a:t>
            </a:r>
            <a:r>
              <a:rPr lang="de-CH" dirty="0"/>
              <a:t>werden: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79F215A-5F3A-7F4A-A7BC-75924FDA3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61" y="3315406"/>
            <a:ext cx="10439680" cy="354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46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Optional&lt;T&gt;::</a:t>
            </a:r>
            <a:r>
              <a:rPr lang="de-CH" dirty="0" err="1"/>
              <a:t>or</a:t>
            </a:r>
            <a:r>
              <a:rPr lang="de-CH" dirty="0"/>
              <a:t>()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dirty="0"/>
              <a:t>Wirkt unscheinbar </a:t>
            </a:r>
          </a:p>
          <a:p>
            <a:pPr marL="342900" indent="-342900">
              <a:buFont typeface="Arial" charset="0"/>
              <a:buChar char="•"/>
            </a:pPr>
            <a:r>
              <a:rPr lang="de-CH" dirty="0"/>
              <a:t>Aber es lassen sich </a:t>
            </a:r>
            <a:r>
              <a:rPr lang="de-CH" dirty="0">
                <a:solidFill>
                  <a:srgbClr val="0070C0"/>
                </a:solidFill>
              </a:rPr>
              <a:t>Aufrufketten</a:t>
            </a:r>
            <a:r>
              <a:rPr lang="de-CH" dirty="0"/>
              <a:t> mit </a:t>
            </a:r>
            <a:r>
              <a:rPr lang="de-CH" dirty="0">
                <a:solidFill>
                  <a:srgbClr val="0070C0"/>
                </a:solidFill>
              </a:rPr>
              <a:t>Fallback-Strategien</a:t>
            </a:r>
            <a:r>
              <a:rPr lang="de-CH" dirty="0"/>
              <a:t> auf </a:t>
            </a:r>
            <a:r>
              <a:rPr lang="de-CH" dirty="0">
                <a:solidFill>
                  <a:srgbClr val="0070C0"/>
                </a:solidFill>
              </a:rPr>
              <a:t>lesbare</a:t>
            </a:r>
            <a:r>
              <a:rPr lang="de-CH" dirty="0"/>
              <a:t> und </a:t>
            </a:r>
            <a:r>
              <a:rPr lang="de-CH" dirty="0">
                <a:solidFill>
                  <a:srgbClr val="0070C0"/>
                </a:solidFill>
              </a:rPr>
              <a:t>verständliche</a:t>
            </a:r>
            <a:r>
              <a:rPr lang="de-CH" dirty="0"/>
              <a:t> Art beschreiben, wie es die Methode </a:t>
            </a:r>
            <a:r>
              <a:rPr lang="de-CH" dirty="0" err="1"/>
              <a:t>multiFindCustomer</a:t>
            </a:r>
            <a:r>
              <a:rPr lang="de-CH" dirty="0"/>
              <a:t>() </a:t>
            </a:r>
            <a:r>
              <a:rPr lang="de-CH" dirty="0">
                <a:solidFill>
                  <a:srgbClr val="0070C0"/>
                </a:solidFill>
              </a:rPr>
              <a:t>eindrucksvoll</a:t>
            </a:r>
            <a:r>
              <a:rPr lang="de-CH" dirty="0"/>
              <a:t> zeigt:</a:t>
            </a: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CFB6FC8-8EEE-5C4C-B60F-DC83EF827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245" y="2607732"/>
            <a:ext cx="9886244" cy="361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8685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97280" y="1146747"/>
            <a:ext cx="10655808" cy="2387600"/>
          </a:xfrm>
        </p:spPr>
        <p:txBody>
          <a:bodyPr/>
          <a:lstStyle/>
          <a:p>
            <a:r>
              <a:rPr lang="de-CH" dirty="0"/>
              <a:t>Collection Factory </a:t>
            </a:r>
            <a:r>
              <a:rPr lang="de-CH" dirty="0" err="1"/>
              <a:t>Methods</a:t>
            </a:r>
            <a:r>
              <a:rPr lang="de-CH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075478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Collection Factory </a:t>
            </a:r>
            <a:r>
              <a:rPr lang="de-CH" dirty="0" err="1"/>
              <a:t>Methods</a:t>
            </a:r>
            <a:r>
              <a:rPr lang="de-CH" dirty="0"/>
              <a:t> Intro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04A0DE1-F587-0048-A2E6-1142A61E2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1342066"/>
            <a:ext cx="4356099" cy="207993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5AA3D57-9497-B442-8943-796ECABD2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510" y="5458757"/>
            <a:ext cx="8589225" cy="667406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92497521-23FF-8348-AE56-F8E8912F381D}"/>
              </a:ext>
            </a:extLst>
          </p:cNvPr>
          <p:cNvSpPr/>
          <p:nvPr/>
        </p:nvSpPr>
        <p:spPr>
          <a:xfrm>
            <a:off x="1083731" y="3697461"/>
            <a:ext cx="99229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sz="2800" dirty="0">
                <a:solidFill>
                  <a:srgbClr val="42A71D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List&lt;String&gt; </a:t>
            </a:r>
            <a:r>
              <a:rPr lang="de-CH" sz="2800" dirty="0" err="1">
                <a:solidFill>
                  <a:srgbClr val="42A71D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names</a:t>
            </a:r>
            <a:r>
              <a:rPr lang="de-CH" sz="2800" dirty="0">
                <a:solidFill>
                  <a:srgbClr val="42A71D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 = [“MAX“, “Moritz“, “Tim“ ];</a:t>
            </a:r>
            <a:br>
              <a:rPr lang="de-CH" sz="2800" dirty="0">
                <a:solidFill>
                  <a:srgbClr val="42A71D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</a:br>
            <a:r>
              <a:rPr lang="de-CH" sz="2800" dirty="0" err="1">
                <a:solidFill>
                  <a:srgbClr val="42A71D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Map</a:t>
            </a:r>
            <a:r>
              <a:rPr lang="de-CH" sz="2800" dirty="0">
                <a:solidFill>
                  <a:srgbClr val="42A71D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&lt;String, Integer&gt; </a:t>
            </a:r>
            <a:r>
              <a:rPr lang="de-CH" sz="2800" dirty="0" err="1">
                <a:solidFill>
                  <a:srgbClr val="42A71D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nameToAge</a:t>
            </a:r>
            <a:r>
              <a:rPr lang="de-CH" sz="2800" dirty="0">
                <a:solidFill>
                  <a:srgbClr val="42A71D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 = { “Tim“ : 45, “Tom“ : 23 };</a:t>
            </a:r>
            <a:endParaRPr lang="de-CH" sz="2800" dirty="0">
              <a:solidFill>
                <a:srgbClr val="42A71D"/>
              </a:solidFill>
              <a:effectLst/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3298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4121201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Collection Factory </a:t>
            </a:r>
            <a:r>
              <a:rPr lang="de-CH" dirty="0" err="1"/>
              <a:t>Methods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9AEF14FF-679E-4447-91CE-4457D1C0D417}"/>
              </a:ext>
            </a:extLst>
          </p:cNvPr>
          <p:cNvSpPr/>
          <p:nvPr/>
        </p:nvSpPr>
        <p:spPr>
          <a:xfrm>
            <a:off x="1047401" y="1344437"/>
            <a:ext cx="10611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sz="2800" dirty="0">
                <a:solidFill>
                  <a:srgbClr val="606060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rPr>
              <a:t>Collection </a:t>
            </a:r>
            <a:r>
              <a:rPr lang="de-CH" sz="2800" dirty="0" err="1">
                <a:solidFill>
                  <a:srgbClr val="606060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rPr>
              <a:t>Literals</a:t>
            </a:r>
            <a:r>
              <a:rPr lang="de-CH" sz="2800" dirty="0">
                <a:solidFill>
                  <a:srgbClr val="606060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rPr>
              <a:t> </a:t>
            </a:r>
            <a:r>
              <a:rPr lang="de-CH" sz="2800" dirty="0">
                <a:solidFill>
                  <a:srgbClr val="AC6254"/>
                </a:solidFill>
                <a:latin typeface="Gill Sans Ultra Bold" panose="020B0A02020104020203" pitchFamily="34" charset="77"/>
                <a:cs typeface="Gill Sans Light" panose="020B0302020104020203" pitchFamily="34" charset="-79"/>
              </a:rPr>
              <a:t>LIGHT </a:t>
            </a:r>
            <a:r>
              <a:rPr lang="de-CH" sz="2800" dirty="0" err="1">
                <a:solidFill>
                  <a:srgbClr val="606060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rPr>
              <a:t>a.k.a</a:t>
            </a:r>
            <a:r>
              <a:rPr lang="de-CH" sz="2800" dirty="0">
                <a:solidFill>
                  <a:srgbClr val="606060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rPr>
              <a:t> </a:t>
            </a:r>
            <a:r>
              <a:rPr lang="de-CH" sz="2800" b="1" dirty="0">
                <a:solidFill>
                  <a:srgbClr val="0070C0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rPr>
              <a:t>Collection Factory </a:t>
            </a:r>
            <a:r>
              <a:rPr lang="de-CH" sz="2800" b="1" dirty="0" err="1">
                <a:solidFill>
                  <a:srgbClr val="0070C0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rPr>
              <a:t>Methods</a:t>
            </a:r>
            <a:endParaRPr lang="de-CH" sz="2800" b="1" dirty="0">
              <a:solidFill>
                <a:srgbClr val="0070C0"/>
              </a:solidFill>
              <a:latin typeface="Gill Sans Light" panose="020B0302020104020203" pitchFamily="34" charset="-79"/>
              <a:cs typeface="Gill Sans Light" panose="020B0302020104020203" pitchFamily="34" charset="-79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6402945-5970-F443-B2A3-E1AFD3B07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137" y="1943334"/>
            <a:ext cx="6424083" cy="439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964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Collection Factory </a:t>
            </a:r>
            <a:r>
              <a:rPr lang="de-CH" dirty="0" err="1"/>
              <a:t>Methods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Verhalten recht intuitiv für Listen ...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32B4B79-6B5D-4844-8D27-6FE105509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336" y="2235576"/>
            <a:ext cx="9477728" cy="220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10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Collection Factory </a:t>
            </a:r>
            <a:r>
              <a:rPr lang="de-CH" dirty="0" err="1"/>
              <a:t>Methods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FF0000"/>
                </a:solidFill>
              </a:rPr>
              <a:t>Verhalten recht merkwürdig für Sets ...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9C607DD-AA92-9D45-91FE-2184951FC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88" y="2146299"/>
            <a:ext cx="10848424" cy="355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1973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97280" y="1146747"/>
            <a:ext cx="10655808" cy="2387600"/>
          </a:xfrm>
        </p:spPr>
        <p:txBody>
          <a:bodyPr/>
          <a:lstStyle/>
          <a:p>
            <a:r>
              <a:rPr lang="de-CH" dirty="0"/>
              <a:t>Date API Erweiterungen </a:t>
            </a:r>
          </a:p>
        </p:txBody>
      </p:sp>
    </p:spTree>
    <p:extLst>
      <p:ext uri="{BB962C8B-B14F-4D97-AF65-F5344CB8AC3E}">
        <p14:creationId xmlns:p14="http://schemas.microsoft.com/office/powerpoint/2010/main" val="42425200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Klasse </a:t>
            </a:r>
            <a:r>
              <a:rPr lang="de-DE" dirty="0" err="1"/>
              <a:t>LocalDate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datesUntil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erzeugt einen Stream&lt;</a:t>
            </a:r>
            <a:r>
              <a:rPr lang="de-CH" dirty="0" err="1"/>
              <a:t>LocalDate</a:t>
            </a:r>
            <a:r>
              <a:rPr lang="de-CH" dirty="0"/>
              <a:t>&gt; zwischen zwei </a:t>
            </a:r>
            <a:r>
              <a:rPr lang="de-CH" dirty="0" err="1"/>
              <a:t>LocalDate</a:t>
            </a:r>
            <a:r>
              <a:rPr lang="de-CH" dirty="0"/>
              <a:t>-Instanzen und erlaubt es, optional eine Schrittweite vorzugeben:</a:t>
            </a: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EC7CB63-FC3D-B64C-97FB-B21C19650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439" y="2518093"/>
            <a:ext cx="10049522" cy="369341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7864367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Klasse </a:t>
            </a:r>
            <a:r>
              <a:rPr lang="de-DE" dirty="0" err="1"/>
              <a:t>LocalDate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sz="2400" dirty="0"/>
              <a:t>Start 7. Februar =&gt; Sprung um 150 Tage in die Zukunft =&gt; 7. Juli </a:t>
            </a:r>
            <a:br>
              <a:rPr lang="de-CH" sz="2400" dirty="0"/>
            </a:br>
            <a:endParaRPr lang="de-CH" sz="2400" dirty="0"/>
          </a:p>
          <a:p>
            <a:pPr marL="342900" indent="-342900">
              <a:buFont typeface="Arial" charset="0"/>
              <a:buChar char="•"/>
            </a:pPr>
            <a:r>
              <a:rPr lang="de-CH" sz="2400" dirty="0">
                <a:solidFill>
                  <a:srgbClr val="0070C0"/>
                </a:solidFill>
              </a:rPr>
              <a:t>Day-Stream</a:t>
            </a:r>
            <a:r>
              <a:rPr lang="de-CH" sz="2400" dirty="0"/>
              <a:t>: 	</a:t>
            </a:r>
            <a:r>
              <a:rPr lang="de-CH" sz="2400" dirty="0">
                <a:solidFill>
                  <a:srgbClr val="0070C0"/>
                </a:solidFill>
              </a:rPr>
              <a:t>Tageweise</a:t>
            </a:r>
            <a:r>
              <a:rPr lang="de-CH" sz="2400" dirty="0"/>
              <a:t> </a:t>
            </a:r>
            <a:r>
              <a:rPr lang="de-CH" sz="2400" dirty="0">
                <a:solidFill>
                  <a:srgbClr val="0070C0"/>
                </a:solidFill>
              </a:rPr>
              <a:t>Iteration</a:t>
            </a:r>
            <a:r>
              <a:rPr lang="de-CH" sz="2400" dirty="0"/>
              <a:t> begrenzt auf 4</a:t>
            </a:r>
          </a:p>
          <a:p>
            <a:pPr marL="342900" indent="-342900">
              <a:buFont typeface="Arial" charset="0"/>
              <a:buChar char="•"/>
            </a:pPr>
            <a:r>
              <a:rPr lang="de-CH" sz="2400" dirty="0" err="1">
                <a:solidFill>
                  <a:srgbClr val="0070C0"/>
                </a:solidFill>
              </a:rPr>
              <a:t>Month</a:t>
            </a:r>
            <a:r>
              <a:rPr lang="de-CH" sz="2400" dirty="0">
                <a:solidFill>
                  <a:srgbClr val="0070C0"/>
                </a:solidFill>
              </a:rPr>
              <a:t>-Stream</a:t>
            </a:r>
            <a:r>
              <a:rPr lang="de-CH" sz="2400" dirty="0"/>
              <a:t>: 	</a:t>
            </a:r>
            <a:r>
              <a:rPr lang="de-CH" sz="2400" dirty="0">
                <a:solidFill>
                  <a:srgbClr val="0070C0"/>
                </a:solidFill>
              </a:rPr>
              <a:t>Monatsweise</a:t>
            </a:r>
            <a:r>
              <a:rPr lang="de-CH" sz="2400" dirty="0"/>
              <a:t> </a:t>
            </a:r>
            <a:r>
              <a:rPr lang="de-CH" sz="2400" dirty="0">
                <a:solidFill>
                  <a:srgbClr val="0070C0"/>
                </a:solidFill>
              </a:rPr>
              <a:t>Iteration</a:t>
            </a:r>
            <a:r>
              <a:rPr lang="de-CH" sz="2400" dirty="0"/>
              <a:t> begrenzt auf 4</a:t>
            </a:r>
            <a:br>
              <a:rPr lang="de-CH" sz="2400" dirty="0"/>
            </a:br>
            <a:r>
              <a:rPr lang="de-CH" sz="2400" dirty="0"/>
              <a:t>=&gt; Vorgabe einer alternativen Schrittweite, hier Monate:</a:t>
            </a:r>
            <a:endParaRPr lang="de-CH" sz="2400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7248CD9-8C60-D344-AAE8-5E35EA652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07" y="3514580"/>
            <a:ext cx="11877865" cy="287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4648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Klasse Duration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</a:rPr>
              <a:t>toXXX</a:t>
            </a:r>
            <a:r>
              <a:rPr lang="de-CH" dirty="0">
                <a:solidFill>
                  <a:srgbClr val="0070C0"/>
                </a:solidFill>
              </a:rPr>
              <a:t>() </a:t>
            </a:r>
            <a:r>
              <a:rPr lang="de-CH" dirty="0"/>
              <a:t>– </a:t>
            </a:r>
            <a:r>
              <a:rPr lang="de-CH" dirty="0">
                <a:solidFill>
                  <a:schemeClr val="tx1"/>
                </a:solidFill>
                <a:sym typeface="Wingdings" pitchFamily="2" charset="2"/>
              </a:rPr>
              <a:t>wandelt in die entsprechende Einheit</a:t>
            </a: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rgbClr val="0070C0"/>
                </a:solidFill>
                <a:sym typeface="Wingdings" pitchFamily="2" charset="2"/>
              </a:rPr>
              <a:t>toXXXPart</a:t>
            </a:r>
            <a:r>
              <a:rPr lang="de-CH" dirty="0">
                <a:solidFill>
                  <a:srgbClr val="0070C0"/>
                </a:solidFill>
                <a:sym typeface="Wingdings" pitchFamily="2" charset="2"/>
              </a:rPr>
              <a:t>() </a:t>
            </a:r>
            <a:r>
              <a:rPr lang="de-CH" dirty="0">
                <a:solidFill>
                  <a:schemeClr val="tx1"/>
                </a:solidFill>
                <a:sym typeface="Wingdings" pitchFamily="2" charset="2"/>
              </a:rPr>
              <a:t>– extrahiert den Teil der entsprechenden Einheit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1490B82-86A6-2F4E-9411-C262B0E97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205" y="2401005"/>
            <a:ext cx="10076525" cy="342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7116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Klasse Duration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1490B82-86A6-2F4E-9411-C262B0E97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494" y="1238250"/>
            <a:ext cx="10076525" cy="342406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1D6C271-67C0-FC47-8EE5-45BBCC400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966" y="4902905"/>
            <a:ext cx="3090065" cy="1861962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018828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97280" y="1146747"/>
            <a:ext cx="10655808" cy="2387600"/>
          </a:xfrm>
        </p:spPr>
        <p:txBody>
          <a:bodyPr/>
          <a:lstStyle/>
          <a:p>
            <a:r>
              <a:rPr lang="de-CH" dirty="0" err="1"/>
              <a:t>Reactive</a:t>
            </a:r>
            <a:r>
              <a:rPr lang="de-CH" dirty="0"/>
              <a:t> Streams</a:t>
            </a:r>
          </a:p>
        </p:txBody>
      </p:sp>
    </p:spTree>
    <p:extLst>
      <p:ext uri="{BB962C8B-B14F-4D97-AF65-F5344CB8AC3E}">
        <p14:creationId xmlns:p14="http://schemas.microsoft.com/office/powerpoint/2010/main" val="5657264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2000" dirty="0" err="1"/>
              <a:t>Reactive</a:t>
            </a:r>
            <a:r>
              <a:rPr lang="de-CH" sz="2000" dirty="0"/>
              <a:t> Streams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sz="2400" dirty="0">
                <a:solidFill>
                  <a:srgbClr val="0070C0"/>
                </a:solidFill>
              </a:rPr>
              <a:t>Standard</a:t>
            </a:r>
            <a:r>
              <a:rPr lang="de-CH" sz="2400" dirty="0"/>
              <a:t> für </a:t>
            </a:r>
            <a:r>
              <a:rPr lang="de-CH" sz="2400" dirty="0">
                <a:solidFill>
                  <a:srgbClr val="0070C0"/>
                </a:solidFill>
              </a:rPr>
              <a:t>asynchrone</a:t>
            </a:r>
            <a:r>
              <a:rPr lang="de-CH" sz="2400" dirty="0"/>
              <a:t> </a:t>
            </a:r>
            <a:r>
              <a:rPr lang="de-CH" sz="2400" dirty="0">
                <a:solidFill>
                  <a:srgbClr val="0070C0"/>
                </a:solidFill>
              </a:rPr>
              <a:t>Stream-Verarbeitung mit </a:t>
            </a:r>
            <a:r>
              <a:rPr lang="de-CH" sz="2400" dirty="0" err="1">
                <a:solidFill>
                  <a:srgbClr val="0070C0"/>
                </a:solidFill>
              </a:rPr>
              <a:t>Backpressure</a:t>
            </a:r>
            <a:endParaRPr lang="de-CH" sz="2400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sz="2400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sz="2400" dirty="0"/>
              <a:t>Streams = eine Folge von Events, die im Laufe der Zeit erzeugt werden</a:t>
            </a:r>
          </a:p>
          <a:p>
            <a:pPr marL="342900" indent="-342900">
              <a:buFont typeface="Arial" charset="0"/>
              <a:buChar char="•"/>
            </a:pPr>
            <a:endParaRPr lang="de-CH" sz="2400" dirty="0"/>
          </a:p>
          <a:p>
            <a:pPr marL="342900" indent="-342900">
              <a:buFont typeface="Arial" charset="0"/>
              <a:buChar char="•"/>
            </a:pPr>
            <a:r>
              <a:rPr lang="de-CH" sz="2400" dirty="0"/>
              <a:t>von einander unabhängig ausgeführte Verarbeitungseinheiten kommunizieren darüber =&gt; asynchroner Flow von Daten und Anforderungen</a:t>
            </a:r>
          </a:p>
          <a:p>
            <a:pPr marL="342900" indent="-342900">
              <a:buFont typeface="Arial" charset="0"/>
              <a:buChar char="•"/>
            </a:pPr>
            <a:endParaRPr lang="de-CH" sz="2400" dirty="0"/>
          </a:p>
          <a:p>
            <a:pPr marL="342900" indent="-342900">
              <a:buFont typeface="Arial" charset="0"/>
              <a:buChar char="•"/>
            </a:pPr>
            <a:r>
              <a:rPr lang="de-CH" sz="2400" dirty="0"/>
              <a:t>Frameworks wie </a:t>
            </a:r>
            <a:r>
              <a:rPr lang="de-CH" sz="2400" dirty="0" err="1"/>
              <a:t>Akka</a:t>
            </a:r>
            <a:r>
              <a:rPr lang="de-CH" sz="2400" dirty="0"/>
              <a:t>, </a:t>
            </a:r>
            <a:r>
              <a:rPr lang="de-CH" sz="2400" dirty="0" err="1"/>
              <a:t>RxJava</a:t>
            </a:r>
            <a:r>
              <a:rPr lang="de-CH" sz="2400" dirty="0"/>
              <a:t>, </a:t>
            </a:r>
            <a:r>
              <a:rPr lang="de-CH" sz="2400" dirty="0" err="1"/>
              <a:t>Vert.x</a:t>
            </a:r>
            <a:r>
              <a:rPr lang="de-CH" sz="2400" dirty="0"/>
              <a:t> und </a:t>
            </a:r>
            <a:r>
              <a:rPr lang="de-CH" sz="2400" dirty="0" err="1"/>
              <a:t>Reactor</a:t>
            </a:r>
            <a:endParaRPr lang="de-CH" sz="2400" dirty="0"/>
          </a:p>
          <a:p>
            <a:pPr marL="342900" indent="-342900">
              <a:buFont typeface="Arial" charset="0"/>
              <a:buChar char="•"/>
            </a:pPr>
            <a:endParaRPr lang="de-CH" sz="2400" dirty="0"/>
          </a:p>
          <a:p>
            <a:pPr marL="342900" indent="-342900">
              <a:buFont typeface="Arial" charset="0"/>
              <a:buChar char="•"/>
            </a:pPr>
            <a:r>
              <a:rPr lang="de-CH" sz="2400" dirty="0"/>
              <a:t>JDK 9: </a:t>
            </a:r>
            <a:r>
              <a:rPr lang="de-CH" sz="2400" dirty="0" err="1"/>
              <a:t>Publish</a:t>
            </a:r>
            <a:r>
              <a:rPr lang="de-CH" sz="2400" dirty="0"/>
              <a:t>-</a:t>
            </a:r>
            <a:r>
              <a:rPr lang="de-CH" sz="2400" dirty="0" err="1"/>
              <a:t>Subscribe</a:t>
            </a:r>
            <a:r>
              <a:rPr lang="de-CH" sz="2400" dirty="0"/>
              <a:t>-Framework durch die Klasse </a:t>
            </a:r>
            <a:r>
              <a:rPr lang="de-CH" sz="2400" dirty="0">
                <a:solidFill>
                  <a:srgbClr val="0070C0"/>
                </a:solidFill>
              </a:rPr>
              <a:t>Flow</a:t>
            </a:r>
            <a:r>
              <a:rPr lang="de-CH" sz="2400" dirty="0"/>
              <a:t> sowie eine Utility-Klasse </a:t>
            </a:r>
            <a:r>
              <a:rPr lang="de-CH" sz="2400" dirty="0" err="1">
                <a:solidFill>
                  <a:srgbClr val="0070C0"/>
                </a:solidFill>
              </a:rPr>
              <a:t>SubmissionPublisher</a:t>
            </a:r>
            <a:endParaRPr lang="de-CH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319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now</a:t>
            </a:r>
            <a:r>
              <a:rPr lang="de-DE" dirty="0"/>
              <a:t>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rgbClr val="00B050"/>
                </a:solidFill>
              </a:rPr>
              <a:t>JDK 9 Schedule und IDE-Support (not </a:t>
            </a:r>
            <a:r>
              <a:rPr lang="de-CH" dirty="0" err="1">
                <a:solidFill>
                  <a:srgbClr val="00B050"/>
                </a:solidFill>
              </a:rPr>
              <a:t>included</a:t>
            </a:r>
            <a:r>
              <a:rPr lang="de-CH" dirty="0">
                <a:solidFill>
                  <a:srgbClr val="00B050"/>
                </a:solidFill>
              </a:rPr>
              <a:t>)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sz="2800" dirty="0">
                <a:solidFill>
                  <a:srgbClr val="0070C0"/>
                </a:solidFill>
              </a:rPr>
              <a:t>Syntax-Erweiterungen in Java 9</a:t>
            </a:r>
            <a:br>
              <a:rPr lang="de-CH" sz="2800" dirty="0">
                <a:solidFill>
                  <a:srgbClr val="0070C0"/>
                </a:solidFill>
              </a:rPr>
            </a:br>
            <a:endParaRPr lang="de-CH" sz="2800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Neuheiten und Änderungen im JDK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chemeClr val="bg1">
                    <a:lumMod val="65000"/>
                  </a:schemeClr>
                </a:solidFill>
              </a:rPr>
              <a:t>JShell</a:t>
            </a: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 - REPL mit Java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Sonstiges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-------------------------------- B R E A K ---------------------------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Modularisierung mit Project </a:t>
            </a:r>
            <a:r>
              <a:rPr lang="de-CH" dirty="0" err="1">
                <a:solidFill>
                  <a:schemeClr val="bg1">
                    <a:lumMod val="65000"/>
                  </a:schemeClr>
                </a:solidFill>
              </a:rPr>
              <a:t>Jigsaw</a:t>
            </a:r>
            <a:endParaRPr lang="de-CH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8193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2000" dirty="0" err="1"/>
              <a:t>Reactive</a:t>
            </a:r>
            <a:r>
              <a:rPr lang="de-CH" sz="2000" dirty="0"/>
              <a:t> Streams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sz="2400" dirty="0">
                <a:solidFill>
                  <a:srgbClr val="0070C0"/>
                </a:solidFill>
              </a:rPr>
              <a:t>Publisher veröffentlichen Daten und Subscriber verarbeitet Daten</a:t>
            </a:r>
          </a:p>
          <a:p>
            <a:pPr marL="342900" indent="-342900">
              <a:buFont typeface="Arial" charset="0"/>
              <a:buChar char="•"/>
            </a:pPr>
            <a:endParaRPr lang="de-CH" sz="2400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sz="2400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sz="2400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sz="2400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pPr marL="342900" indent="-342900">
              <a:buFont typeface="Arial" charset="0"/>
              <a:buChar char="•"/>
            </a:pPr>
            <a:r>
              <a:rPr lang="de-CH" sz="2400" dirty="0">
                <a:solidFill>
                  <a:srgbClr val="0070C0"/>
                </a:solidFill>
              </a:rPr>
              <a:t>Ausbau zu Verarbeitungskette, ähnlich wie bei einem Umzug eine Kette von Helfern</a:t>
            </a:r>
            <a:br>
              <a:rPr lang="de-CH" dirty="0"/>
            </a:br>
            <a:endParaRPr lang="de-CH" dirty="0"/>
          </a:p>
          <a:p>
            <a:pPr marL="342900" indent="-342900">
              <a:buFont typeface="Arial" charset="0"/>
              <a:buChar char="•"/>
            </a:pPr>
            <a:endParaRPr lang="de-CH" sz="2400" dirty="0">
              <a:solidFill>
                <a:srgbClr val="0070C0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39C826B-79FB-6C45-933A-B329B46D8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914" y="1734256"/>
            <a:ext cx="7908571" cy="143792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29C0EA6-0880-0B40-8CF3-1AB1B5D7C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933" y="4609200"/>
            <a:ext cx="11702531" cy="135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830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2000" dirty="0" err="1"/>
              <a:t>Reactive</a:t>
            </a:r>
            <a:r>
              <a:rPr lang="de-CH" sz="2000" dirty="0"/>
              <a:t> Streams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sz="2400" dirty="0">
                <a:solidFill>
                  <a:srgbClr val="0070C0"/>
                </a:solidFill>
              </a:rPr>
              <a:t>Traditionell</a:t>
            </a:r>
            <a:r>
              <a:rPr lang="de-CH" sz="2400" dirty="0"/>
              <a:t>:  Verarbeitung oft mit </a:t>
            </a:r>
            <a:r>
              <a:rPr lang="de-CH" sz="2400" dirty="0">
                <a:solidFill>
                  <a:srgbClr val="0070C0"/>
                </a:solidFill>
              </a:rPr>
              <a:t>Engpässen</a:t>
            </a:r>
            <a:r>
              <a:rPr lang="de-CH" sz="2400" dirty="0"/>
              <a:t> bei Kommunikation</a:t>
            </a:r>
          </a:p>
          <a:p>
            <a:pPr marL="342900" indent="-342900">
              <a:buFont typeface="Arial" charset="0"/>
              <a:buChar char="•"/>
            </a:pPr>
            <a:endParaRPr lang="de-CH" sz="2400" dirty="0"/>
          </a:p>
          <a:p>
            <a:pPr marL="342900" indent="-342900">
              <a:buFont typeface="Arial" charset="0"/>
              <a:buChar char="•"/>
            </a:pPr>
            <a:r>
              <a:rPr lang="de-CH" sz="2400" dirty="0"/>
              <a:t>wenn ein Publisher/Subscriber zu langsam oder zu schnell arbeitet. =&gt; Gegenpart teilweise ausgelastet oder überlastet</a:t>
            </a:r>
          </a:p>
          <a:p>
            <a:pPr marL="1085850" lvl="1" indent="-342900">
              <a:buFont typeface="Arial" charset="0"/>
              <a:buChar char="•"/>
            </a:pPr>
            <a:r>
              <a:rPr lang="de-CH" sz="2200" b="1" dirty="0">
                <a:solidFill>
                  <a:srgbClr val="0070C0"/>
                </a:solidFill>
              </a:rPr>
              <a:t>Eingangspuffer</a:t>
            </a:r>
            <a:r>
              <a:rPr lang="de-CH" sz="2200" b="1" dirty="0">
                <a:solidFill>
                  <a:schemeClr val="tx2"/>
                </a:solidFill>
              </a:rPr>
              <a:t> als Abhilfe, aber größenbeschränkt</a:t>
            </a:r>
          </a:p>
          <a:p>
            <a:pPr marL="1085850" lvl="1" indent="-342900">
              <a:buFont typeface="Arial" charset="0"/>
              <a:buChar char="•"/>
            </a:pPr>
            <a:r>
              <a:rPr lang="de-CH" sz="2400" b="1" dirty="0">
                <a:solidFill>
                  <a:srgbClr val="0070C0"/>
                </a:solidFill>
              </a:rPr>
              <a:t>Drosselung</a:t>
            </a:r>
            <a:r>
              <a:rPr lang="de-CH" sz="2400" b="1" dirty="0">
                <a:solidFill>
                  <a:schemeClr val="tx2"/>
                </a:solidFill>
              </a:rPr>
              <a:t> des Senders =&gt; verschwendet potentiell Performance</a:t>
            </a:r>
          </a:p>
          <a:p>
            <a:pPr marL="457200" lvl="1" indent="0">
              <a:buNone/>
            </a:pPr>
            <a:endParaRPr lang="de-CH" sz="2400" b="1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 err="1">
                <a:solidFill>
                  <a:srgbClr val="0070C0"/>
                </a:solidFill>
              </a:rPr>
              <a:t>Reactive</a:t>
            </a:r>
            <a:r>
              <a:rPr lang="de-CH" sz="2400" dirty="0">
                <a:solidFill>
                  <a:srgbClr val="0070C0"/>
                </a:solidFill>
              </a:rPr>
              <a:t> Streams</a:t>
            </a:r>
            <a:r>
              <a:rPr lang="de-CH" sz="2400" dirty="0"/>
              <a:t>: adressieren die Engpässe im Datenfluss. </a:t>
            </a:r>
            <a:br>
              <a:rPr lang="de-CH" sz="2400" dirty="0"/>
            </a:br>
            <a:r>
              <a:rPr lang="de-CH" sz="2400" dirty="0"/>
              <a:t>Dazu: Konzept der </a:t>
            </a:r>
            <a:r>
              <a:rPr lang="de-CH" sz="2400" dirty="0" err="1"/>
              <a:t>Backpressure</a:t>
            </a:r>
            <a:r>
              <a:rPr lang="de-CH" sz="2400" dirty="0"/>
              <a:t> (Gegendruck oder Rückstau)</a:t>
            </a:r>
            <a:br>
              <a:rPr lang="de-CH" sz="2400" dirty="0"/>
            </a:br>
            <a:endParaRPr lang="de-CH" sz="2400" dirty="0"/>
          </a:p>
        </p:txBody>
      </p:sp>
    </p:spTree>
    <p:extLst>
      <p:ext uri="{BB962C8B-B14F-4D97-AF65-F5344CB8AC3E}">
        <p14:creationId xmlns:p14="http://schemas.microsoft.com/office/powerpoint/2010/main" val="37913758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2000" dirty="0"/>
              <a:t>Publisher und Subscriber im Einsatz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sz="2400" dirty="0"/>
              <a:t>Die Interfaces in Flow ...</a:t>
            </a:r>
            <a:br>
              <a:rPr lang="de-CH" sz="2400" dirty="0"/>
            </a:br>
            <a:endParaRPr lang="de-CH" sz="240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4AB60D9-12A6-C94A-8F8E-1F91557E2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416" y="1802262"/>
            <a:ext cx="6809317" cy="482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8741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2000" dirty="0"/>
              <a:t>Publisher und Subscriber im Einsatz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2142586-A169-E64A-83EF-EE994713A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76" y="1135561"/>
            <a:ext cx="7902222" cy="475929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CAACFE2E-23DD-D14F-94E3-874CDA814995}"/>
              </a:ext>
            </a:extLst>
          </p:cNvPr>
          <p:cNvSpPr/>
          <p:nvPr/>
        </p:nvSpPr>
        <p:spPr>
          <a:xfrm>
            <a:off x="2291641" y="5937699"/>
            <a:ext cx="78683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https://</a:t>
            </a:r>
            <a:r>
              <a:rPr lang="de-DE" dirty="0" err="1"/>
              <a:t>blog.redelastic.com</a:t>
            </a:r>
            <a:r>
              <a:rPr lang="de-DE" dirty="0"/>
              <a:t>/a-journey-into-reactive-streams-5ee2a9cd7e29</a:t>
            </a:r>
          </a:p>
        </p:txBody>
      </p:sp>
    </p:spTree>
    <p:extLst>
      <p:ext uri="{BB962C8B-B14F-4D97-AF65-F5344CB8AC3E}">
        <p14:creationId xmlns:p14="http://schemas.microsoft.com/office/powerpoint/2010/main" val="9619768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Subscriber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5FFD2DD-B6BE-214F-AAE4-50720F6A4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892" y="82297"/>
            <a:ext cx="7234615" cy="677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923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Reactive</a:t>
            </a:r>
            <a:r>
              <a:rPr lang="de-DE" dirty="0"/>
              <a:t> Stream Processing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sz="2400" dirty="0"/>
              <a:t>Die Hilfsklasse </a:t>
            </a:r>
            <a:r>
              <a:rPr lang="de-CH" sz="2400" dirty="0" err="1"/>
              <a:t>SubmissionPublisher</a:t>
            </a:r>
            <a:endParaRPr lang="de-CH" sz="24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5510C93-7665-0246-A139-CB92F4D51A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422" y="1845599"/>
            <a:ext cx="7734712" cy="492209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A2BBB76-EDD4-2F4E-BB6F-AC707A899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166" y="4080618"/>
            <a:ext cx="2775656" cy="2687071"/>
          </a:xfrm>
          <a:prstGeom prst="rect">
            <a:avLst/>
          </a:prstGeom>
          <a:solidFill>
            <a:schemeClr val="accent1">
              <a:alpha val="8000"/>
            </a:schemeClr>
          </a:solidFill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4038244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97280" y="1146747"/>
            <a:ext cx="10655808" cy="2387600"/>
          </a:xfrm>
        </p:spPr>
        <p:txBody>
          <a:bodyPr/>
          <a:lstStyle/>
          <a:p>
            <a:r>
              <a:rPr lang="de-CH" dirty="0"/>
              <a:t>HTTP/2 API 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3149F7-3FC8-244D-A6BB-E1E651DBC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904" y="1229297"/>
            <a:ext cx="2222500" cy="22225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133C5997-C450-8C4E-9209-BB888E2E76BD}"/>
              </a:ext>
            </a:extLst>
          </p:cNvPr>
          <p:cNvSpPr/>
          <p:nvPr/>
        </p:nvSpPr>
        <p:spPr>
          <a:xfrm>
            <a:off x="3660394" y="3616897"/>
            <a:ext cx="5358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>
                <a:solidFill>
                  <a:schemeClr val="bg1"/>
                </a:solidFill>
                <a:highlight>
                  <a:srgbClr val="FF0000"/>
                </a:highlight>
              </a:rPr>
              <a:t>--</a:t>
            </a:r>
            <a:r>
              <a:rPr lang="de-DE" sz="2400" dirty="0" err="1">
                <a:solidFill>
                  <a:schemeClr val="bg1"/>
                </a:solidFill>
                <a:highlight>
                  <a:srgbClr val="FF0000"/>
                </a:highlight>
              </a:rPr>
              <a:t>add</a:t>
            </a:r>
            <a:r>
              <a:rPr lang="de-DE" sz="2400" dirty="0">
                <a:solidFill>
                  <a:schemeClr val="bg1"/>
                </a:solidFill>
                <a:highlight>
                  <a:srgbClr val="FF0000"/>
                </a:highlight>
              </a:rPr>
              <a:t>-modules </a:t>
            </a:r>
            <a:r>
              <a:rPr lang="de-DE" sz="2400" dirty="0" err="1">
                <a:solidFill>
                  <a:schemeClr val="bg1"/>
                </a:solidFill>
                <a:highlight>
                  <a:srgbClr val="FF0000"/>
                </a:highlight>
              </a:rPr>
              <a:t>jdk.incubator.httpclient</a:t>
            </a:r>
            <a:endParaRPr lang="de-DE" sz="2400" dirty="0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687040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HTTP/2 API Intro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br>
              <a:rPr lang="de-CH" dirty="0"/>
            </a:br>
            <a:endParaRPr lang="de-CH" dirty="0"/>
          </a:p>
          <a:p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F3B27AD-0260-654D-9288-C5FE21E79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47" y="1687686"/>
            <a:ext cx="1140090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004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HTTP/2 API </a:t>
            </a:r>
            <a:r>
              <a:rPr lang="de-DE" dirty="0" err="1"/>
              <a:t>Async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br>
              <a:rPr lang="de-CH" dirty="0"/>
            </a:br>
            <a:endParaRPr lang="de-CH" dirty="0"/>
          </a:p>
          <a:p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184EAFD-1EFD-1148-B70E-34F56D200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92" y="1088118"/>
            <a:ext cx="10582415" cy="565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2616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HTTP/2-Modus?!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pPr algn="ctr"/>
            <a:r>
              <a:rPr lang="de-CH" sz="2800" dirty="0">
                <a:solidFill>
                  <a:srgbClr val="FF0000"/>
                </a:solidFill>
              </a:rPr>
              <a:t>Die in den Listings gezeigte Kommunikation ist zwar klarer verständlich, leider basiert sie aber immer noch auf HTTP 1.1!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br>
              <a:rPr lang="de-CH" dirty="0"/>
            </a:br>
            <a:endParaRPr lang="de-CH" dirty="0"/>
          </a:p>
          <a:p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69B6B6B-F0AC-024B-BC3F-219EBA12E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0" y="1174750"/>
            <a:ext cx="28194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718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Syntax-Erweiterungen </a:t>
            </a:r>
          </a:p>
        </p:txBody>
      </p:sp>
    </p:spTree>
    <p:extLst>
      <p:ext uri="{BB962C8B-B14F-4D97-AF65-F5344CB8AC3E}">
        <p14:creationId xmlns:p14="http://schemas.microsoft.com/office/powerpoint/2010/main" val="3466389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HTTP/2-Modus aktivieren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Einzelne </a:t>
            </a:r>
            <a:r>
              <a:rPr lang="de-CH" dirty="0" err="1">
                <a:solidFill>
                  <a:schemeClr val="tx1"/>
                </a:solidFill>
              </a:rPr>
              <a:t>Requests</a:t>
            </a:r>
            <a:r>
              <a:rPr lang="de-CH" dirty="0">
                <a:solidFill>
                  <a:schemeClr val="tx1"/>
                </a:solidFill>
              </a:rPr>
              <a:t> per HTTP/2 versenden: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Alternativ kann man den </a:t>
            </a:r>
            <a:r>
              <a:rPr lang="de-CH" dirty="0" err="1">
                <a:solidFill>
                  <a:schemeClr val="tx1"/>
                </a:solidFill>
              </a:rPr>
              <a:t>HttpClient</a:t>
            </a:r>
            <a:r>
              <a:rPr lang="de-CH" dirty="0">
                <a:solidFill>
                  <a:schemeClr val="tx1"/>
                </a:solidFill>
              </a:rPr>
              <a:t> im HTTP/2-Modus erzeugen: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r>
              <a:rPr lang="de-CH" dirty="0">
                <a:solidFill>
                  <a:schemeClr val="tx1"/>
                </a:solidFill>
              </a:rPr>
              <a:t> </a:t>
            </a:r>
            <a:br>
              <a:rPr lang="de-CH" dirty="0">
                <a:solidFill>
                  <a:schemeClr val="tx1"/>
                </a:solidFill>
              </a:rPr>
            </a:br>
            <a:endParaRPr lang="de-CH" dirty="0">
              <a:solidFill>
                <a:schemeClr val="tx1"/>
              </a:solidFill>
            </a:endParaRPr>
          </a:p>
          <a:p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279A56E-5E6D-324F-8588-E79F9376D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422" y="3852344"/>
            <a:ext cx="11121334" cy="94707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7C6E1F0-C261-4341-A07E-67DA0527B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22" y="1968092"/>
            <a:ext cx="11196171" cy="97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217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HTTP/2 Background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rgbClr val="FF0000"/>
              </a:solidFill>
              <a:sym typeface="Wingdings" pitchFamily="2" charset="2"/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HTTP/2 basiert auf Google SPDY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binäre </a:t>
            </a:r>
            <a:r>
              <a:rPr lang="de-CH" dirty="0" err="1">
                <a:solidFill>
                  <a:schemeClr val="tx1"/>
                </a:solidFill>
              </a:rPr>
              <a:t>Datenübertragung</a:t>
            </a:r>
            <a:r>
              <a:rPr lang="de-CH" dirty="0">
                <a:solidFill>
                  <a:schemeClr val="tx1"/>
                </a:solidFill>
              </a:rPr>
              <a:t> statt der textorientierten bei HTTP 1.1</a:t>
            </a:r>
            <a:br>
              <a:rPr lang="de-CH" dirty="0">
                <a:solidFill>
                  <a:schemeClr val="tx1"/>
                </a:solidFill>
              </a:rPr>
            </a:b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trotzdem bleibt die Kompatibilität zu HTTP 1.1 gewahrt.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beträchtliche Geschwindigkeitsverbesserungen von 10 bis 50 %</a:t>
            </a:r>
          </a:p>
          <a:p>
            <a:pPr marL="342900" indent="-342900">
              <a:buFont typeface="Arial" charset="0"/>
              <a:buChar char="•"/>
            </a:pPr>
            <a:endParaRPr lang="de-CH" dirty="0"/>
          </a:p>
          <a:p>
            <a:r>
              <a:rPr lang="de-CH" dirty="0"/>
              <a:t> </a:t>
            </a:r>
            <a:br>
              <a:rPr lang="de-CH" dirty="0"/>
            </a:br>
            <a:endParaRPr lang="de-CH" dirty="0"/>
          </a:p>
          <a:p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402786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now</a:t>
            </a:r>
            <a:r>
              <a:rPr lang="de-DE" dirty="0"/>
              <a:t>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JDK 9 Schedule und IDE-Support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Syntax-Erweiterungen in Java 9</a:t>
            </a:r>
            <a:br>
              <a:rPr lang="de-CH" dirty="0">
                <a:solidFill>
                  <a:srgbClr val="0070C0"/>
                </a:solidFill>
              </a:rPr>
            </a:br>
            <a:endParaRPr lang="de-CH" dirty="0">
              <a:solidFill>
                <a:srgbClr val="0070C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rgbClr val="00B050"/>
                </a:solidFill>
              </a:rPr>
              <a:t>Neuheiten und Änderungen im JDK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sz="2800" dirty="0" err="1">
                <a:solidFill>
                  <a:srgbClr val="0070C0"/>
                </a:solidFill>
              </a:rPr>
              <a:t>JShell</a:t>
            </a:r>
            <a:r>
              <a:rPr lang="de-CH" sz="2800" dirty="0">
                <a:solidFill>
                  <a:srgbClr val="0070C0"/>
                </a:solidFill>
              </a:rPr>
              <a:t> - REPL mit Java (not </a:t>
            </a:r>
            <a:r>
              <a:rPr lang="de-CH" sz="2800" dirty="0" err="1">
                <a:solidFill>
                  <a:srgbClr val="0070C0"/>
                </a:solidFill>
              </a:rPr>
              <a:t>included</a:t>
            </a:r>
            <a:r>
              <a:rPr lang="de-CH" sz="2800" dirty="0">
                <a:solidFill>
                  <a:srgbClr val="0070C0"/>
                </a:solidFill>
              </a:rPr>
              <a:t>)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sz="2800" dirty="0">
                <a:solidFill>
                  <a:srgbClr val="0070C0"/>
                </a:solidFill>
              </a:rPr>
              <a:t>Sonstiges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-------------------------------- B R E A K ---------------------------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65000"/>
                  </a:schemeClr>
                </a:solidFill>
              </a:rPr>
              <a:t>Modularisierung mit Project </a:t>
            </a:r>
            <a:r>
              <a:rPr lang="de-CH" dirty="0" err="1">
                <a:solidFill>
                  <a:schemeClr val="bg1">
                    <a:lumMod val="65000"/>
                  </a:schemeClr>
                </a:solidFill>
              </a:rPr>
              <a:t>Jigsaw</a:t>
            </a:r>
            <a:endParaRPr lang="de-CH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75744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now</a:t>
            </a:r>
            <a:r>
              <a:rPr lang="de-DE" dirty="0"/>
              <a:t>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75000"/>
                  </a:schemeClr>
                </a:solidFill>
              </a:rPr>
              <a:t>JDK 9 Schedule und IDE-Support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7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75000"/>
                  </a:schemeClr>
                </a:solidFill>
              </a:rPr>
              <a:t>Syntax-Erweiterungen in Java 9</a:t>
            </a:r>
            <a:br>
              <a:rPr lang="de-CH" dirty="0">
                <a:solidFill>
                  <a:schemeClr val="bg1">
                    <a:lumMod val="75000"/>
                  </a:schemeClr>
                </a:solidFill>
              </a:rPr>
            </a:br>
            <a:endParaRPr lang="de-CH" dirty="0">
              <a:solidFill>
                <a:schemeClr val="bg1">
                  <a:lumMod val="7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75000"/>
                  </a:schemeClr>
                </a:solidFill>
              </a:rPr>
              <a:t>Neuheiten und Änderungen im JDK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7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 err="1">
                <a:solidFill>
                  <a:schemeClr val="bg1">
                    <a:lumMod val="75000"/>
                  </a:schemeClr>
                </a:solidFill>
              </a:rPr>
              <a:t>JShell</a:t>
            </a:r>
            <a:r>
              <a:rPr lang="de-CH" dirty="0">
                <a:solidFill>
                  <a:schemeClr val="bg1">
                    <a:lumMod val="75000"/>
                  </a:schemeClr>
                </a:solidFill>
              </a:rPr>
              <a:t> - REPL mit Java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7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bg1">
                    <a:lumMod val="75000"/>
                  </a:schemeClr>
                </a:solidFill>
              </a:rPr>
              <a:t>Sonstiges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00B05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rgbClr val="00B050"/>
                </a:solidFill>
              </a:rPr>
              <a:t>-------------------------------- B R E A K ---------------------------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bg1">
                  <a:lumMod val="65000"/>
                </a:schemeClr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sz="2800" dirty="0">
                <a:solidFill>
                  <a:srgbClr val="0070C0"/>
                </a:solidFill>
              </a:rPr>
              <a:t>Modularisierung mit Project </a:t>
            </a:r>
            <a:r>
              <a:rPr lang="de-CH" sz="2800" dirty="0" err="1">
                <a:solidFill>
                  <a:srgbClr val="0070C0"/>
                </a:solidFill>
              </a:rPr>
              <a:t>Jigsaw</a:t>
            </a:r>
            <a:endParaRPr lang="de-CH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6992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88008" y="1808163"/>
            <a:ext cx="9144000" cy="2387600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rgbClr val="0070C0"/>
                </a:solidFill>
              </a:rPr>
              <a:t>Modularisierung mit Project </a:t>
            </a:r>
            <a:r>
              <a:rPr lang="de-CH" dirty="0" err="1">
                <a:solidFill>
                  <a:srgbClr val="0070C0"/>
                </a:solidFill>
              </a:rPr>
              <a:t>Jigsaw</a:t>
            </a:r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82D1973-BDE9-3E42-9803-CC539F7E1E14}"/>
              </a:ext>
            </a:extLst>
          </p:cNvPr>
          <p:cNvSpPr/>
          <p:nvPr/>
        </p:nvSpPr>
        <p:spPr>
          <a:xfrm>
            <a:off x="4462272" y="4479143"/>
            <a:ext cx="3913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Einführung in Project JIGSAW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Beispiel mit 2 Modulen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  <a:cs typeface="Gill Sans" panose="020B0502020104020203" pitchFamily="34" charset="-79"/>
              </a:rPr>
              <a:t>Besonderheiten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>
                <a:solidFill>
                  <a:srgbClr val="0070C0"/>
                </a:solidFill>
                <a:cs typeface="Gill Sans" panose="020B0502020104020203" pitchFamily="34" charset="-79"/>
              </a:rPr>
              <a:t>Migration</a:t>
            </a:r>
            <a:endParaRPr lang="de-CH" dirty="0">
              <a:solidFill>
                <a:srgbClr val="0070C0"/>
              </a:solidFill>
              <a:cs typeface="Gill Sans" panose="020B05020201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3147396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Einführung</a:t>
            </a:r>
          </a:p>
        </p:txBody>
      </p:sp>
    </p:spTree>
    <p:extLst>
      <p:ext uri="{BB962C8B-B14F-4D97-AF65-F5344CB8AC3E}">
        <p14:creationId xmlns:p14="http://schemas.microsoft.com/office/powerpoint/2010/main" val="31132008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sz="2400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  <a:sym typeface="Wingdings" pitchFamily="2" charset="2"/>
              </a:rPr>
              <a:t>Warum Modularisierung?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2400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  <a:sym typeface="Wingdings" pitchFamily="2" charset="2"/>
              </a:rPr>
              <a:t>Was ist ein Modul?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2400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  <a:sym typeface="Wingdings" pitchFamily="2" charset="2"/>
              </a:rPr>
              <a:t>Modularisierung des JDKs?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2400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  <a:sym typeface="Wingdings" pitchFamily="2" charset="2"/>
              </a:rPr>
              <a:t>Abhängigkeiten und Sichtbarkeiten steuern</a:t>
            </a:r>
            <a:endParaRPr lang="de-CH" sz="2400" dirty="0">
              <a:solidFill>
                <a:schemeClr val="tx1"/>
              </a:solidFill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1238925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Ziele der Modularisierung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Modularisierung von Anwendungen und Bibliotheken ermöglichen</a:t>
            </a: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Modularisierung des JDKs an sich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zuverlässige Konfiguration statt fehlerträchtiger Abhängigkeitsverwaltung</a:t>
            </a: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b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</a:b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32033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Module in Java 9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Module als neue Softwarebausteine im JDK als Gruppierung von Packages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0000"/>
                </a:solidFill>
                <a:latin typeface="Helvetica" pitchFamily="2" charset="0"/>
                <a:cs typeface="Gill Sans" panose="020B0502020104020203" pitchFamily="34" charset="-79"/>
              </a:rPr>
              <a:t>Ein Modul …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sz="2000" b="1" dirty="0">
                <a:solidFill>
                  <a:srgbClr val="000000"/>
                </a:solidFill>
                <a:latin typeface="Helvetica" pitchFamily="2" charset="0"/>
                <a:cs typeface="Gill Sans" panose="020B0502020104020203" pitchFamily="34" charset="-79"/>
              </a:rPr>
              <a:t>besitzt einen eindeutigen Namen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sz="2000" b="1" dirty="0">
                <a:solidFill>
                  <a:srgbClr val="000000"/>
                </a:solidFill>
                <a:latin typeface="Helvetica" pitchFamily="2" charset="0"/>
                <a:cs typeface="Gill Sans" panose="020B0502020104020203" pitchFamily="34" charset="-79"/>
              </a:rPr>
              <a:t>besteht aus Packages, Klassen usw.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sz="2000" b="1" dirty="0">
                <a:solidFill>
                  <a:srgbClr val="000000"/>
                </a:solidFill>
                <a:latin typeface="Helvetica" pitchFamily="2" charset="0"/>
                <a:cs typeface="Gill Sans" panose="020B0502020104020203" pitchFamily="34" charset="-79"/>
              </a:rPr>
              <a:t>Bietet abgegrenzte Funktionalität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sz="2000" b="1" dirty="0">
                <a:solidFill>
                  <a:srgbClr val="000000"/>
                </a:solidFill>
                <a:latin typeface="Helvetica" pitchFamily="2" charset="0"/>
                <a:cs typeface="Gill Sans" panose="020B0502020104020203" pitchFamily="34" charset="-79"/>
              </a:rPr>
              <a:t>versteckt Implementierungsdetails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sz="2000" b="1" dirty="0">
                <a:solidFill>
                  <a:srgbClr val="000000"/>
                </a:solidFill>
                <a:latin typeface="Helvetica" pitchFamily="2" charset="0"/>
                <a:cs typeface="Gill Sans" panose="020B0502020104020203" pitchFamily="34" charset="-79"/>
              </a:rPr>
              <a:t>definiert sämtliche Abhängigkeiten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sz="2000" b="1" dirty="0">
                <a:solidFill>
                  <a:srgbClr val="000000"/>
                </a:solidFill>
                <a:latin typeface="Helvetica" pitchFamily="2" charset="0"/>
                <a:cs typeface="Gill Sans" panose="020B0502020104020203" pitchFamily="34" charset="-79"/>
              </a:rPr>
              <a:t>besitzt wohldefinierte Schnittstelle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6F31FAE-FC92-554B-8201-9AA58F8AC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022" y="2597657"/>
            <a:ext cx="4865370" cy="367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452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</a:t>
            </a:r>
            <a:r>
              <a:rPr lang="de-CH" dirty="0">
                <a:sym typeface="Wingdings" pitchFamily="2" charset="2"/>
              </a:rPr>
              <a:t>Modularisierung des JDKs</a:t>
            </a: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0352924-4E6C-7F4F-AA2E-1E2CA18374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628" y="1170242"/>
            <a:ext cx="9831324" cy="555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93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Anonyme innere Klassen und der Diamond Operator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  <a:sym typeface="Wingdings" pitchFamily="2" charset="2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D680A51-CF73-1F4A-BFD8-3582C4012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72" y="1398247"/>
            <a:ext cx="11294328" cy="159181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7C35272-E6B4-3C44-9C03-4E7CE01F56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96" y="3783264"/>
            <a:ext cx="11278056" cy="151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3382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</a:t>
            </a:r>
            <a:r>
              <a:rPr lang="de-CH" dirty="0">
                <a:sym typeface="Wingdings" pitchFamily="2" charset="2"/>
              </a:rPr>
              <a:t>Modularisierung des JDKs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1B7C3CA-300C-D34E-A610-C425C9D7F9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JDK-Verzeichnisstruktur massiv geändert, kein JDK / JRE mehr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 err="1">
                <a:solidFill>
                  <a:schemeClr val="tx1"/>
                </a:solidFill>
              </a:rPr>
              <a:t>rt.jar</a:t>
            </a:r>
            <a:r>
              <a:rPr lang="de-CH" dirty="0">
                <a:solidFill>
                  <a:schemeClr val="tx1"/>
                </a:solidFill>
              </a:rPr>
              <a:t> und </a:t>
            </a:r>
            <a:r>
              <a:rPr lang="de-CH" dirty="0" err="1">
                <a:solidFill>
                  <a:schemeClr val="tx1"/>
                </a:solidFill>
              </a:rPr>
              <a:t>tools.jar</a:t>
            </a:r>
            <a:r>
              <a:rPr lang="de-CH" dirty="0">
                <a:solidFill>
                  <a:schemeClr val="tx1"/>
                </a:solidFill>
              </a:rPr>
              <a:t> existieren nicht mehr =&gt; Module in </a:t>
            </a:r>
            <a:r>
              <a:rPr lang="de-CH" dirty="0" err="1">
                <a:solidFill>
                  <a:schemeClr val="tx1"/>
                </a:solidFill>
              </a:rPr>
              <a:t>jmods</a:t>
            </a: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Sichtbarkeitsbeschränkungen =&gt; einige interne APIs nicht mehr zugreifbar</a:t>
            </a:r>
            <a:br>
              <a:rPr lang="de-CH" dirty="0">
                <a:solidFill>
                  <a:schemeClr val="tx1"/>
                </a:solidFill>
              </a:rPr>
            </a:b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Erweiterung des JDKs mit »</a:t>
            </a:r>
            <a:r>
              <a:rPr lang="de-CH" dirty="0" err="1">
                <a:solidFill>
                  <a:schemeClr val="tx1"/>
                </a:solidFill>
              </a:rPr>
              <a:t>endorsed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dirs</a:t>
            </a:r>
            <a:r>
              <a:rPr lang="de-CH" dirty="0">
                <a:solidFill>
                  <a:schemeClr val="tx1"/>
                </a:solidFill>
              </a:rPr>
              <a:t>« nicht mehr unterstützt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 err="1">
                <a:solidFill>
                  <a:schemeClr val="tx1"/>
                </a:solidFill>
              </a:rPr>
              <a:t>Spit</a:t>
            </a:r>
            <a:r>
              <a:rPr lang="de-CH" dirty="0">
                <a:solidFill>
                  <a:schemeClr val="tx1"/>
                </a:solidFill>
              </a:rPr>
              <a:t> Packages nicht mehr unterstützt</a:t>
            </a:r>
            <a:br>
              <a:rPr lang="de-CH" dirty="0">
                <a:solidFill>
                  <a:schemeClr val="tx1"/>
                </a:solidFill>
              </a:rPr>
            </a:b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Es gibt nun einen Linker, mit dem man spezielle </a:t>
            </a:r>
            <a:r>
              <a:rPr lang="de-CH" dirty="0" err="1">
                <a:solidFill>
                  <a:schemeClr val="tx1"/>
                </a:solidFill>
              </a:rPr>
              <a:t>Executables</a:t>
            </a:r>
            <a:r>
              <a:rPr lang="de-CH" dirty="0">
                <a:solidFill>
                  <a:schemeClr val="tx1"/>
                </a:solidFill>
              </a:rPr>
              <a:t> des eigenen Programms erstellen kann.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9415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</a:t>
            </a:r>
            <a:r>
              <a:rPr lang="de-CH" dirty="0">
                <a:sym typeface="Wingdings" pitchFamily="2" charset="2"/>
              </a:rPr>
              <a:t>Modularisierung des JDKs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E6D854B-0AB6-9446-BACB-7106C1F94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365" y="1487678"/>
            <a:ext cx="9375937" cy="434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77634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Module in Java 9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Module als neue Softwarebausteine im JDK als Gruppierung von Packages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Jedes Modul besitzet einen Moduldeskriptor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module-info.java</a:t>
            </a: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Enthält eine Menge von Packages und Klassen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Definiert die Menge an Abhängigkeiten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Das Modulsystem stellt sicher, dass jede Abhängigkeit genau </a:t>
            </a:r>
            <a:b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</a:b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durch ein Modul erfüllt wird und die Abhängigkeiten azyklisch sind.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6F31FAE-FC92-554B-8201-9AA58F8AC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5504" y="4447138"/>
            <a:ext cx="3060192" cy="230856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6E08DD2-8C19-3340-B0C0-56949745F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18" y="2492339"/>
            <a:ext cx="9222982" cy="177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923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Module in Java 9 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8277D22-B180-7B4C-848D-33BD05FA1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446" y="1377696"/>
            <a:ext cx="9295462" cy="471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92426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Module in Java 9: </a:t>
            </a:r>
            <a:r>
              <a:rPr lang="de-DE" dirty="0" err="1"/>
              <a:t>Readability</a:t>
            </a:r>
            <a:r>
              <a:rPr lang="de-DE" dirty="0"/>
              <a:t> / </a:t>
            </a:r>
            <a:r>
              <a:rPr lang="de-DE" dirty="0" err="1"/>
              <a:t>Accessibility</a:t>
            </a:r>
            <a:r>
              <a:rPr lang="de-DE" dirty="0"/>
              <a:t>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Modul 1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requires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Modul 2 =&gt; Modul 1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reads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Modul 2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 err="1">
                <a:solidFill>
                  <a:srgbClr val="0070C0"/>
                </a:solidFill>
                <a:latin typeface="Helvetica" pitchFamily="2" charset="0"/>
                <a:cs typeface="Gill Sans" panose="020B0502020104020203" pitchFamily="34" charset="-79"/>
              </a:rPr>
              <a:t>Readability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ist die Voraussetzung dafür, dass Modul 1die Typen aus Modul 2 referenzieren kann.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 err="1">
                <a:solidFill>
                  <a:srgbClr val="0070C0"/>
                </a:solidFill>
                <a:latin typeface="Helvetica" pitchFamily="2" charset="0"/>
                <a:cs typeface="Gill Sans" panose="020B0502020104020203" pitchFamily="34" charset="-79"/>
              </a:rPr>
              <a:t>Accessibility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: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Readability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+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exports</a:t>
            </a:r>
            <a:b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</a:b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Eine Klasse A aus Modul 2 ist nur dann zugreifbar, wenn Modul 1 das korrespondierende Modul 2 liest und Modul 2 zusätzlich das benötigte Package exportiert. =&gt; starke Kapselung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Beides bildet die Grundlage für eine </a:t>
            </a:r>
            <a:r>
              <a:rPr lang="de-CH" dirty="0">
                <a:solidFill>
                  <a:srgbClr val="0070C0"/>
                </a:solidFill>
                <a:latin typeface="Helvetica" pitchFamily="2" charset="0"/>
                <a:cs typeface="Gill Sans" panose="020B0502020104020203" pitchFamily="34" charset="-79"/>
              </a:rPr>
              <a:t>verlässliche Konfiguration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1001358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Module in Java 9: Sichtbarkeitssteuerung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1E234837-6B62-CE4C-A7EE-A99DCE8A5C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5706" y="1155509"/>
            <a:ext cx="8299958" cy="509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49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Verzeichnislayout (Oracle)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Applikation mit mehreren Modulen =&gt;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common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src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-Verzeichnis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Pro Modul: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Sourcecode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in einem Unterverzeichnis mit dem Modulnamen abgelegt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rgbClr val="0070C0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rgbClr val="0070C0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  <a:latin typeface="Helvetica" pitchFamily="2" charset="0"/>
                <a:cs typeface="Gill Sans" panose="020B0502020104020203" pitchFamily="34" charset="-79"/>
              </a:rPr>
              <a:t>Nur für erste Beispiel manchmal praktisch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D68ABA8-2B94-EF45-9C5A-E0F854FEB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61" y="2017459"/>
            <a:ext cx="10256584" cy="361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6193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Module in Java 9: </a:t>
            </a:r>
            <a:r>
              <a:rPr lang="de-DE" dirty="0" err="1"/>
              <a:t>Readability</a:t>
            </a:r>
            <a:r>
              <a:rPr lang="de-DE" dirty="0"/>
              <a:t> / </a:t>
            </a:r>
            <a:r>
              <a:rPr lang="de-DE" dirty="0" err="1"/>
              <a:t>Accessibility</a:t>
            </a:r>
            <a:r>
              <a:rPr lang="de-DE" dirty="0"/>
              <a:t>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Zwar erlaubt dieses Verzeichnislayout das Kompilieren in einem Rutsch mit dem neuen Compiler-Feature Multi Module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Build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, jedoch erschwert es</a:t>
            </a: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457200" indent="-457200">
              <a:buFont typeface="+mj-lt"/>
              <a:buAutoNum type="arabicPeriod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die Trennung der Module in verschiedene Projekte (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für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Build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-Tools und IDEs),</a:t>
            </a:r>
            <a:b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</a:b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457200" indent="-457200">
              <a:buFont typeface="+mj-lt"/>
              <a:buAutoNum type="arabicPeriod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das Erstellen von JARs als eigenständige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Deployables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sowie</a:t>
            </a:r>
            <a:b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</a:b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457200" indent="-457200">
              <a:buFont typeface="+mj-lt"/>
              <a:buAutoNum type="arabicPeriod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die saubere Separation der Module untereinander.</a:t>
            </a:r>
            <a:b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</a:b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6063634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Module in Java 9: </a:t>
            </a:r>
            <a:r>
              <a:rPr lang="de-DE" dirty="0" err="1"/>
              <a:t>Readability</a:t>
            </a:r>
            <a:r>
              <a:rPr lang="de-DE" dirty="0"/>
              <a:t> / </a:t>
            </a:r>
            <a:r>
              <a:rPr lang="de-DE" dirty="0" err="1"/>
              <a:t>Accessibility</a:t>
            </a:r>
            <a:r>
              <a:rPr lang="de-DE" dirty="0"/>
              <a:t>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Negativ:</a:t>
            </a: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457200" indent="-457200">
              <a:buFont typeface="+mj-lt"/>
              <a:buAutoNum type="arabicPeriod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die Trennung der Module in verschiedene Projekte (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für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Build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-Tools und IDEs),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das Erstellen von JARs als eigenständige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Deployables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 sowie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die saubere Separation der Module untereinander.</a:t>
            </a:r>
            <a:b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</a:b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Konsequenzen:</a:t>
            </a:r>
            <a:b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</a:b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Symbol" pitchFamily="2" charset="2"/>
              <a:buChar char="Þ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Das Ganze stellt die Ziele der Modularisierung ein wenig infrage </a:t>
            </a:r>
          </a:p>
          <a:p>
            <a:pPr marL="342900" indent="-342900">
              <a:buFont typeface="Symbol" pitchFamily="2" charset="2"/>
              <a:buChar char="Þ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Es sollte ja gerade kleine, in sich abgeschlossene Komponenten bzw. Module erstellen möchte </a:t>
            </a:r>
          </a:p>
          <a:p>
            <a:pPr marL="342900" indent="-342900">
              <a:buFont typeface="Symbol" pitchFamily="2" charset="2"/>
              <a:buChar char="Þ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die durch die obige Anordnung aber eher wieder zu einem Monolith.</a:t>
            </a: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3526744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Einführung: Besseres Verzeichnislayout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Applikation mit mehreren Modulen =&gt; mehrere </a:t>
            </a:r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src</a:t>
            </a:r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-Verzeichnisse / Projekte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rgbClr val="0070C0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2944E11-5DD9-3E42-A279-B75F9952D5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353" y="1638267"/>
            <a:ext cx="8541693" cy="475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86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@</a:t>
            </a:r>
            <a:r>
              <a:rPr lang="de-CH" dirty="0" err="1"/>
              <a:t>Deprecated</a:t>
            </a:r>
            <a:r>
              <a:rPr lang="de-CH" dirty="0"/>
              <a:t>-Annotation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rgbClr val="0070C0"/>
                </a:solidFill>
              </a:rPr>
              <a:t>@</a:t>
            </a:r>
            <a:r>
              <a:rPr lang="de-CH" dirty="0" err="1">
                <a:solidFill>
                  <a:srgbClr val="0070C0"/>
                </a:solidFill>
              </a:rPr>
              <a:t>Deprecated</a:t>
            </a:r>
            <a:r>
              <a:rPr lang="de-CH" dirty="0">
                <a:solidFill>
                  <a:srgbClr val="0070C0"/>
                </a:solidFill>
              </a:rPr>
              <a:t> </a:t>
            </a:r>
            <a:r>
              <a:rPr lang="de-CH" dirty="0">
                <a:solidFill>
                  <a:schemeClr val="tx1"/>
                </a:solidFill>
              </a:rPr>
              <a:t>dient zum Markieren von obsoletem </a:t>
            </a:r>
            <a:r>
              <a:rPr lang="de-CH" dirty="0" err="1">
                <a:solidFill>
                  <a:schemeClr val="tx1"/>
                </a:solidFill>
              </a:rPr>
              <a:t>Sourcecode</a:t>
            </a: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JDK 8: keine Parameter</a:t>
            </a: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JDK 9: Zwei Parameter </a:t>
            </a:r>
            <a:r>
              <a:rPr lang="de-CH" dirty="0">
                <a:solidFill>
                  <a:srgbClr val="0070C0"/>
                </a:solidFill>
              </a:rPr>
              <a:t>@</a:t>
            </a:r>
            <a:r>
              <a:rPr lang="de-CH" dirty="0" err="1">
                <a:solidFill>
                  <a:srgbClr val="0070C0"/>
                </a:solidFill>
              </a:rPr>
              <a:t>since</a:t>
            </a:r>
            <a:r>
              <a:rPr lang="de-CH" dirty="0">
                <a:solidFill>
                  <a:srgbClr val="0070C0"/>
                </a:solidFill>
              </a:rPr>
              <a:t> </a:t>
            </a:r>
            <a:r>
              <a:rPr lang="de-CH" dirty="0">
                <a:solidFill>
                  <a:schemeClr val="tx1"/>
                </a:solidFill>
              </a:rPr>
              <a:t>und </a:t>
            </a:r>
            <a:r>
              <a:rPr lang="de-CH" dirty="0">
                <a:solidFill>
                  <a:srgbClr val="0070C0"/>
                </a:solidFill>
              </a:rPr>
              <a:t>@</a:t>
            </a:r>
            <a:r>
              <a:rPr lang="de-CH" dirty="0" err="1">
                <a:solidFill>
                  <a:srgbClr val="0070C0"/>
                </a:solidFill>
              </a:rPr>
              <a:t>forRemoval</a:t>
            </a:r>
            <a:br>
              <a:rPr lang="de-CH" dirty="0"/>
            </a:br>
            <a:endParaRPr lang="de-CH" dirty="0"/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46DDEF9-B48B-B74D-9B64-AA3CF81A4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3360419"/>
            <a:ext cx="11478155" cy="323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83436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Beispiel mit 2 Modulen </a:t>
            </a:r>
          </a:p>
        </p:txBody>
      </p:sp>
    </p:spTree>
    <p:extLst>
      <p:ext uri="{BB962C8B-B14F-4D97-AF65-F5344CB8AC3E}">
        <p14:creationId xmlns:p14="http://schemas.microsoft.com/office/powerpoint/2010/main" val="22508358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 2 Module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FE019BD-D46E-4544-B002-9DABCEC3F6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880" y="3188953"/>
            <a:ext cx="6896640" cy="101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9948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 2 Module: Abhängigkeit und Verzeichnisstruktur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FE019BD-D46E-4544-B002-9DABCEC3F6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880" y="1268760"/>
            <a:ext cx="6896640" cy="101701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B4A00E8-D4BB-0444-9FC8-297B14C6B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192" y="2875684"/>
            <a:ext cx="5927344" cy="325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4317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116632"/>
            <a:ext cx="9600200" cy="791418"/>
          </a:xfrm>
        </p:spPr>
        <p:txBody>
          <a:bodyPr/>
          <a:lstStyle/>
          <a:p>
            <a:r>
              <a:rPr lang="de-DE" dirty="0"/>
              <a:t>Beispiel 2 Module: Verzeichnisstruktur + Moduldeskriptoren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800" y="1268760"/>
            <a:ext cx="11226800" cy="485740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Schritt 1: Definition der Module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de-CH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</a:rPr>
              <a:t>Strukturierung im Dateisystem</a:t>
            </a:r>
            <a:r>
              <a:rPr lang="de-CH" dirty="0"/>
              <a:t>:</a:t>
            </a:r>
            <a:br>
              <a:rPr lang="de-CH" sz="1000" dirty="0"/>
            </a:br>
            <a:br>
              <a:rPr lang="de-CH" sz="1000" dirty="0"/>
            </a:b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mkdir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-p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jigsawapp</a:t>
            </a:r>
            <a:b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mkdir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-p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services</a:t>
            </a:r>
            <a:br>
              <a:rPr lang="de-CH" dirty="0"/>
            </a:br>
            <a:endParaRPr lang="de-CH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rgbClr val="0070C0"/>
                </a:solidFill>
              </a:rPr>
              <a:t>Moduldeskriptoren</a:t>
            </a:r>
            <a:r>
              <a:rPr lang="de-CH" dirty="0"/>
              <a:t>:</a:t>
            </a:r>
            <a:br>
              <a:rPr lang="de-CH" dirty="0"/>
            </a:br>
            <a:br>
              <a:rPr lang="de-CH" sz="1000" dirty="0"/>
            </a:b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module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jigsawapp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{ </a:t>
            </a:r>
            <a:b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   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requires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services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b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b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module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services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{ </a:t>
            </a:r>
            <a:b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   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exports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com.services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Schritt 2: Implementierung der Klassen</a:t>
            </a: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F208455-0AB6-9F4A-860E-9D322F8AC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800" y="2528824"/>
            <a:ext cx="5510800" cy="302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2311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 2 Module: Kompilieren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Schritt 3: Kompilieren</a:t>
            </a:r>
            <a:br>
              <a:rPr lang="de-CH" sz="1000" dirty="0"/>
            </a:br>
            <a:endParaRPr lang="de-CH" sz="800" dirty="0"/>
          </a:p>
          <a:p>
            <a:r>
              <a:rPr lang="de-CH" sz="8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javac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-d 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build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\</a:t>
            </a:r>
          </a:p>
          <a:p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           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services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/*.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java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\</a:t>
            </a:r>
          </a:p>
          <a:p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           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services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com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services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/*.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java</a:t>
            </a:r>
            <a:endParaRPr lang="de-CH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de-CH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e-CH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javac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-d 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build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\</a:t>
            </a:r>
          </a:p>
          <a:p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           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jigsawapp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/*.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java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\</a:t>
            </a:r>
          </a:p>
          <a:p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    	     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jigsawapp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com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inden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javaprofi</a:t>
            </a:r>
            <a:r>
              <a:rPr lang="de-CH" sz="1800" dirty="0">
                <a:latin typeface="Consolas" panose="020B0609020204030204" pitchFamily="49" charset="0"/>
                <a:cs typeface="Consolas" panose="020B0609020204030204" pitchFamily="49" charset="0"/>
              </a:rPr>
              <a:t>/*.</a:t>
            </a:r>
            <a:r>
              <a:rPr lang="de-CH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java</a:t>
            </a:r>
            <a:endParaRPr lang="de-CH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8282395-1D85-2D41-9ADF-B30399F0F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8726" y="3964940"/>
            <a:ext cx="5052948" cy="289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56453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 2 Module: Kompilieren mit Multi Module </a:t>
            </a:r>
            <a:r>
              <a:rPr lang="de-DE" dirty="0" err="1"/>
              <a:t>Build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Schritt 3: Kompilieren mit Multi Module </a:t>
            </a:r>
            <a:r>
              <a:rPr lang="de-CH" dirty="0" err="1">
                <a:solidFill>
                  <a:schemeClr val="tx1"/>
                </a:solidFill>
              </a:rPr>
              <a:t>Build</a:t>
            </a:r>
            <a:br>
              <a:rPr lang="de-CH" sz="1000" dirty="0"/>
            </a:br>
            <a:endParaRPr lang="de-CH" sz="1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1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EF35F3F-75A7-6F43-9041-4833E1AAD4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8726" y="3897567"/>
            <a:ext cx="5052948" cy="289306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71CB1E0-422C-1E4C-B61D-C5A515DBEE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537" y="1686560"/>
            <a:ext cx="8998207" cy="214465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74E7A19-47BF-0B49-8DA0-1A83C8A0BE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385" y="1674368"/>
            <a:ext cx="8998207" cy="214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8750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Beispiel 2 Module: </a:t>
            </a:r>
            <a:r>
              <a:rPr lang="de-DE" dirty="0" err="1"/>
              <a:t>Packaging</a:t>
            </a:r>
            <a:r>
              <a:rPr lang="de-DE" dirty="0"/>
              <a:t> und Applikationsstart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Schritt 4: </a:t>
            </a:r>
            <a:r>
              <a:rPr lang="de-CH" dirty="0" err="1">
                <a:solidFill>
                  <a:schemeClr val="tx1"/>
                </a:solidFill>
              </a:rPr>
              <a:t>Packaging</a:t>
            </a: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br>
              <a:rPr lang="de-CH" sz="1000" dirty="0"/>
            </a:br>
            <a:br>
              <a:rPr lang="de-CH" sz="1000" dirty="0"/>
            </a:br>
            <a:br>
              <a:rPr lang="de-CH" sz="1000" dirty="0"/>
            </a:br>
            <a:br>
              <a:rPr lang="de-CH" sz="1000" dirty="0"/>
            </a:br>
            <a:br>
              <a:rPr lang="de-CH" sz="1000" dirty="0"/>
            </a:br>
            <a:br>
              <a:rPr lang="de-CH" sz="1000" dirty="0"/>
            </a:br>
            <a:endParaRPr lang="de-CH" sz="1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1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Schritt 5: Applikationsstart</a:t>
            </a:r>
            <a:br>
              <a:rPr lang="de-CH" dirty="0"/>
            </a:b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140C749-FC90-754C-8BDF-3E9CE9AB5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688" y="3651570"/>
            <a:ext cx="3156536" cy="1011078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42DFA1DC-0C51-7947-8214-4EA84B17E9F7}"/>
              </a:ext>
            </a:extLst>
          </p:cNvPr>
          <p:cNvSpPr/>
          <p:nvPr/>
        </p:nvSpPr>
        <p:spPr>
          <a:xfrm>
            <a:off x="682760" y="1811542"/>
            <a:ext cx="8619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mkdir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jar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–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--file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services.jar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--module-version 1.0 \</a:t>
            </a: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   -C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build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services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.</a:t>
            </a: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jar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--file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jigsawapp.jar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-C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build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jigsawapp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.</a:t>
            </a:r>
            <a:endParaRPr lang="de-CH" dirty="0"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855F01C7-74FA-5E4A-830D-9D764F1EBFC8}"/>
              </a:ext>
            </a:extLst>
          </p:cNvPr>
          <p:cNvSpPr/>
          <p:nvPr/>
        </p:nvSpPr>
        <p:spPr>
          <a:xfrm>
            <a:off x="682760" y="5449833"/>
            <a:ext cx="8631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java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-p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-m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jigsawapp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com.inden.javaprofi.MessageExample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255265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 2 Module: </a:t>
            </a:r>
            <a:r>
              <a:rPr lang="de-DE" dirty="0" err="1"/>
              <a:t>Packaging</a:t>
            </a:r>
            <a:r>
              <a:rPr lang="de-DE" dirty="0"/>
              <a:t> und Applikationsstart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Schritt 4: </a:t>
            </a:r>
            <a:r>
              <a:rPr lang="de-CH" dirty="0" err="1">
                <a:solidFill>
                  <a:schemeClr val="tx1"/>
                </a:solidFill>
              </a:rPr>
              <a:t>Packaging</a:t>
            </a: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br>
              <a:rPr lang="de-CH" sz="1000" dirty="0"/>
            </a:br>
            <a:br>
              <a:rPr lang="de-CH" sz="1000" dirty="0"/>
            </a:br>
            <a:br>
              <a:rPr lang="de-CH" sz="1000" dirty="0"/>
            </a:br>
            <a:br>
              <a:rPr lang="de-CH" sz="1000" dirty="0"/>
            </a:br>
            <a:br>
              <a:rPr lang="de-CH" sz="1000" dirty="0"/>
            </a:br>
            <a:br>
              <a:rPr lang="de-CH" sz="1000" dirty="0"/>
            </a:br>
            <a:endParaRPr lang="de-CH" sz="1000" dirty="0"/>
          </a:p>
          <a:p>
            <a:endParaRPr lang="de-CH" sz="1000" dirty="0"/>
          </a:p>
          <a:p>
            <a:br>
              <a:rPr lang="de-CH" sz="1000" dirty="0"/>
            </a:br>
            <a:endParaRPr lang="de-CH" sz="1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Schritt 5: Applikationsstart</a:t>
            </a:r>
            <a:br>
              <a:rPr lang="de-CH" dirty="0"/>
            </a:br>
            <a:endParaRPr lang="de-CH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140C749-FC90-754C-8BDF-3E9CE9AB5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688" y="4082260"/>
            <a:ext cx="3156536" cy="1011078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42DFA1DC-0C51-7947-8214-4EA84B17E9F7}"/>
              </a:ext>
            </a:extLst>
          </p:cNvPr>
          <p:cNvSpPr/>
          <p:nvPr/>
        </p:nvSpPr>
        <p:spPr>
          <a:xfrm>
            <a:off x="682760" y="1811542"/>
            <a:ext cx="8619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mkdir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jar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--file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services.jar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--module-version 1.0 </a:t>
            </a: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   -C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build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services</a:t>
            </a: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jar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--file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jigsawapp.jar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   </a:t>
            </a:r>
            <a:r>
              <a:rPr lang="de-CH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--main-</a:t>
            </a:r>
            <a:r>
              <a:rPr lang="de-CH" b="1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class</a:t>
            </a:r>
            <a:r>
              <a:rPr lang="de-CH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b="1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com.inden.javaprofi.MessageExample</a:t>
            </a:r>
            <a:b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   -C 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build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jigsawapp</a:t>
            </a:r>
            <a:r>
              <a:rPr lang="de-CH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.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855F01C7-74FA-5E4A-830D-9D764F1EBFC8}"/>
              </a:ext>
            </a:extLst>
          </p:cNvPr>
          <p:cNvSpPr/>
          <p:nvPr/>
        </p:nvSpPr>
        <p:spPr>
          <a:xfrm>
            <a:off x="682760" y="5744253"/>
            <a:ext cx="8631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strike="sngStrike" dirty="0" err="1">
                <a:latin typeface="Consolas" panose="020B0609020204030204" pitchFamily="49" charset="0"/>
                <a:cs typeface="Consolas" panose="020B0609020204030204" pitchFamily="49" charset="0"/>
              </a:rPr>
              <a:t>java</a:t>
            </a:r>
            <a:r>
              <a:rPr lang="de-CH" strike="sngStrike" dirty="0">
                <a:latin typeface="Consolas" panose="020B0609020204030204" pitchFamily="49" charset="0"/>
                <a:cs typeface="Consolas" panose="020B0609020204030204" pitchFamily="49" charset="0"/>
              </a:rPr>
              <a:t> -p </a:t>
            </a:r>
            <a:r>
              <a:rPr lang="de-CH" strike="sngStrike" dirty="0" err="1"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r>
              <a:rPr lang="de-CH" strike="sngStrike" dirty="0">
                <a:latin typeface="Consolas" panose="020B0609020204030204" pitchFamily="49" charset="0"/>
                <a:cs typeface="Consolas" panose="020B0609020204030204" pitchFamily="49" charset="0"/>
              </a:rPr>
              <a:t> -m </a:t>
            </a:r>
            <a:r>
              <a:rPr lang="de-CH" strike="sngStrike" dirty="0" err="1">
                <a:latin typeface="Consolas" panose="020B0609020204030204" pitchFamily="49" charset="0"/>
                <a:cs typeface="Consolas" panose="020B0609020204030204" pitchFamily="49" charset="0"/>
              </a:rPr>
              <a:t>jigsawapp</a:t>
            </a:r>
            <a:r>
              <a:rPr lang="de-CH" strike="sngStrike" dirty="0"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de-CH" strike="sngStrike" dirty="0" err="1">
                <a:latin typeface="Consolas" panose="020B0609020204030204" pitchFamily="49" charset="0"/>
                <a:cs typeface="Consolas" panose="020B0609020204030204" pitchFamily="49" charset="0"/>
              </a:rPr>
              <a:t>com.inden.javaprofi.MessageExample</a:t>
            </a:r>
            <a:b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java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-p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r>
              <a:rPr lang="de-CH" dirty="0">
                <a:latin typeface="Consolas" panose="020B0609020204030204" pitchFamily="49" charset="0"/>
                <a:cs typeface="Consolas" panose="020B0609020204030204" pitchFamily="49" charset="0"/>
              </a:rPr>
              <a:t> -m </a:t>
            </a:r>
            <a:r>
              <a:rPr lang="de-CH" dirty="0" err="1">
                <a:latin typeface="Consolas" panose="020B0609020204030204" pitchFamily="49" charset="0"/>
                <a:cs typeface="Consolas" panose="020B0609020204030204" pitchFamily="49" charset="0"/>
              </a:rPr>
              <a:t>jigsawapp</a:t>
            </a:r>
            <a:endParaRPr lang="de-CH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94591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Besonderheiten </a:t>
            </a:r>
          </a:p>
        </p:txBody>
      </p:sp>
    </p:spTree>
    <p:extLst>
      <p:ext uri="{BB962C8B-B14F-4D97-AF65-F5344CB8AC3E}">
        <p14:creationId xmlns:p14="http://schemas.microsoft.com/office/powerpoint/2010/main" val="348985344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Linking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 err="1">
                <a:solidFill>
                  <a:schemeClr val="tx1"/>
                </a:solidFill>
              </a:rPr>
              <a:t>Executable</a:t>
            </a:r>
            <a:r>
              <a:rPr lang="de-CH" dirty="0">
                <a:solidFill>
                  <a:schemeClr val="tx1"/>
                </a:solidFill>
              </a:rPr>
              <a:t> mit inkludierter Java </a:t>
            </a:r>
            <a:r>
              <a:rPr lang="de-CH" dirty="0" err="1">
                <a:solidFill>
                  <a:schemeClr val="tx1"/>
                </a:solidFill>
              </a:rPr>
              <a:t>Runtime</a:t>
            </a:r>
            <a:r>
              <a:rPr lang="de-CH" dirty="0">
                <a:solidFill>
                  <a:schemeClr val="tx1"/>
                </a:solidFill>
              </a:rPr>
              <a:t> erstellen</a:t>
            </a: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B9D15CC-9194-FD4D-8402-2812D6949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472" y="3519869"/>
            <a:ext cx="9154496" cy="282575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F7DF0E4-4C7F-F443-B914-6F2C353E38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70" y="2085573"/>
            <a:ext cx="11662460" cy="121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37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Effectivly</a:t>
            </a:r>
            <a:r>
              <a:rPr lang="de-CH" dirty="0"/>
              <a:t> final in ARM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Java 8 </a:t>
            </a:r>
            <a:r>
              <a:rPr lang="de-CH" dirty="0">
                <a:solidFill>
                  <a:srgbClr val="FF0000"/>
                </a:solidFill>
              </a:rPr>
              <a:t>erfordert</a:t>
            </a:r>
            <a:r>
              <a:rPr lang="de-CH" dirty="0">
                <a:solidFill>
                  <a:schemeClr val="tx1"/>
                </a:solidFill>
              </a:rPr>
              <a:t> die Definition von Variablen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BD09E94-BDD7-A04E-A91A-D2E100CC0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05" y="2250550"/>
            <a:ext cx="11515189" cy="260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6896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Linking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8D26275-5A78-B64C-9FD1-A587ECDBF9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4766277"/>
            <a:ext cx="9967976" cy="167828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DE017D8-2631-5840-B5ED-F21179352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793" y="1268760"/>
            <a:ext cx="4451300" cy="330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19325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Abhängigkeitsgraph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Aufbereitung eines Abhängigkeitsgraphen</a:t>
            </a:r>
            <a:br>
              <a:rPr lang="de-CH" dirty="0">
                <a:solidFill>
                  <a:schemeClr val="tx1"/>
                </a:solidFill>
              </a:rPr>
            </a:br>
            <a:endParaRPr lang="de-CH" dirty="0">
              <a:solidFill>
                <a:schemeClr val="tx1"/>
              </a:solidFill>
            </a:endParaRPr>
          </a:p>
          <a:p>
            <a:r>
              <a:rPr lang="de-CH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  <a:r>
              <a:rPr lang="de-CH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jdeps</a:t>
            </a:r>
            <a:r>
              <a:rPr lang="de-CH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--module-</a:t>
            </a:r>
            <a:r>
              <a:rPr lang="de-CH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path</a:t>
            </a:r>
            <a:r>
              <a:rPr lang="de-CH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build</a:t>
            </a:r>
            <a:r>
              <a:rPr lang="de-CH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-</a:t>
            </a:r>
            <a:r>
              <a:rPr lang="de-CH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dotoutput</a:t>
            </a:r>
            <a:r>
              <a:rPr lang="de-CH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graphs</a:t>
            </a:r>
            <a:r>
              <a:rPr lang="de-CH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de-CH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lib</a:t>
            </a:r>
            <a:r>
              <a:rPr lang="de-CH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/*.</a:t>
            </a:r>
            <a:r>
              <a:rPr lang="de-CH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jar</a:t>
            </a:r>
            <a:endParaRPr lang="de-CH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4A70F60-10E4-314C-A3FE-81B60D489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9928" y="2670038"/>
            <a:ext cx="3309112" cy="356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588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Module des JDKs einbinden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Module des JDKs auflisten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AFA01D9-926A-8A4A-A79D-1E7E58EE259B}"/>
              </a:ext>
            </a:extLst>
          </p:cNvPr>
          <p:cNvSpPr/>
          <p:nvPr/>
        </p:nvSpPr>
        <p:spPr>
          <a:xfrm>
            <a:off x="4072962" y="126876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 err="1"/>
              <a:t>java</a:t>
            </a:r>
            <a:r>
              <a:rPr lang="de-DE" dirty="0"/>
              <a:t> —list-modules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1F8A872-2345-0C49-A015-8154F8A88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962" y="1831304"/>
            <a:ext cx="3399202" cy="679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33930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06496" y="2000187"/>
            <a:ext cx="9144000" cy="2387600"/>
          </a:xfrm>
        </p:spPr>
        <p:txBody>
          <a:bodyPr>
            <a:normAutofit/>
          </a:bodyPr>
          <a:lstStyle/>
          <a:p>
            <a:r>
              <a:rPr lang="de-CH" dirty="0"/>
              <a:t>Woher wissen wir, was wir einbinden müssen?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E19822D-0E07-834E-B02C-567DCA1F9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" y="1272700"/>
            <a:ext cx="3006090" cy="449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23468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Module des JDKs einbinden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2B3C1EC-D1A0-7E41-B0ED-5D794AFA2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683" y="1081179"/>
            <a:ext cx="5456682" cy="2518469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D17CCC8F-C2D6-544B-8158-20C68B78A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880" y="3577082"/>
            <a:ext cx="9196150" cy="328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2762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Module des JDKs einbinden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CD0033B9-CEC0-7E4C-921B-EA8E89E12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4981" y="1177659"/>
            <a:ext cx="8872941" cy="195388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8C796E0-C9F7-5A4C-81A6-FB8A708B1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4981" y="3401154"/>
            <a:ext cx="6790944" cy="2994618"/>
          </a:xfrm>
          <a:prstGeom prst="rect">
            <a:avLst/>
          </a:prstGeom>
        </p:spPr>
      </p:pic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0B8F08B6-886F-304D-8DA1-B37602526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00" y="1268760"/>
            <a:ext cx="11226800" cy="4857403"/>
          </a:xfrm>
        </p:spPr>
        <p:txBody>
          <a:bodyPr/>
          <a:lstStyle/>
          <a:p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TimeServer</a:t>
            </a: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- </a:t>
            </a:r>
            <a:r>
              <a:rPr lang="de-CH" dirty="0" err="1">
                <a:solidFill>
                  <a:srgbClr val="0070C0"/>
                </a:solidFill>
                <a:latin typeface="Helvetica" pitchFamily="2" charset="0"/>
                <a:cs typeface="Gill Sans" panose="020B0502020104020203" pitchFamily="34" charset="-79"/>
              </a:rPr>
              <a:t>Logging</a:t>
            </a:r>
            <a:endParaRPr lang="de-CH" dirty="0">
              <a:solidFill>
                <a:srgbClr val="0070C0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r>
              <a:rPr lang="de-CH" dirty="0" err="1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TimeClient</a:t>
            </a: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- </a:t>
            </a:r>
            <a:r>
              <a:rPr lang="de-CH" dirty="0" err="1">
                <a:solidFill>
                  <a:srgbClr val="0070C0"/>
                </a:solidFill>
                <a:latin typeface="Helvetica" pitchFamily="2" charset="0"/>
                <a:cs typeface="Gill Sans" panose="020B0502020104020203" pitchFamily="34" charset="-79"/>
              </a:rPr>
              <a:t>JavaFX</a:t>
            </a:r>
            <a:endParaRPr lang="de-CH" dirty="0">
              <a:solidFill>
                <a:srgbClr val="0070C0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0051547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Module des JDKs einbinden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FB25F85-6C39-474C-B2F1-E2C929D20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304" y="1054354"/>
            <a:ext cx="9448800" cy="565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544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Module des JDKs einbinden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B6FEDE8-842D-634F-81A2-1971B4B5B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0" y="3604729"/>
            <a:ext cx="12169470" cy="317322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EFAF24A-2407-5B44-8A33-CF255041B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5801" y="1028446"/>
            <a:ext cx="6662928" cy="245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80290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3rd Party / JARs und Migrationen </a:t>
            </a:r>
          </a:p>
        </p:txBody>
      </p:sp>
    </p:spTree>
    <p:extLst>
      <p:ext uri="{BB962C8B-B14F-4D97-AF65-F5344CB8AC3E}">
        <p14:creationId xmlns:p14="http://schemas.microsoft.com/office/powerpoint/2010/main" val="380086279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3rd Party / JAR-Bibliotheken einbinden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>
                <a:solidFill>
                  <a:srgbClr val="FF0000"/>
                </a:solidFill>
              </a:rPr>
              <a:t>Viele Bibliotheken sind noch nicht für </a:t>
            </a:r>
            <a:r>
              <a:rPr lang="de-CH" sz="2400" dirty="0" err="1">
                <a:solidFill>
                  <a:srgbClr val="FF0000"/>
                </a:solidFill>
              </a:rPr>
              <a:t>Jigsaw</a:t>
            </a:r>
            <a:r>
              <a:rPr lang="de-CH" sz="2400" dirty="0">
                <a:solidFill>
                  <a:srgbClr val="FF0000"/>
                </a:solidFill>
              </a:rPr>
              <a:t> ausgelegt! Was nun?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lvl="1"/>
            <a:r>
              <a:rPr lang="de-CH" b="1" dirty="0">
                <a:solidFill>
                  <a:srgbClr val="0070C0"/>
                </a:solidFill>
              </a:rPr>
              <a:t>Kompatibilitätsmodus</a:t>
            </a:r>
            <a:r>
              <a:rPr lang="de-CH" dirty="0"/>
              <a:t> alles aus CLASSPATH</a:t>
            </a:r>
          </a:p>
          <a:p>
            <a:pPr lvl="1"/>
            <a:endParaRPr lang="de-CH" dirty="0"/>
          </a:p>
          <a:p>
            <a:pPr lvl="1"/>
            <a:r>
              <a:rPr lang="de-CH" dirty="0"/>
              <a:t>Migration mit </a:t>
            </a:r>
            <a:r>
              <a:rPr lang="de-CH" b="1" dirty="0" err="1">
                <a:solidFill>
                  <a:srgbClr val="0070C0"/>
                </a:solidFill>
              </a:rPr>
              <a:t>Automatic</a:t>
            </a:r>
            <a:r>
              <a:rPr lang="de-CH" b="1" dirty="0">
                <a:solidFill>
                  <a:srgbClr val="0070C0"/>
                </a:solidFill>
              </a:rPr>
              <a:t> Modules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 err="1">
                <a:solidFill>
                  <a:srgbClr val="0070C0"/>
                </a:solidFill>
              </a:rPr>
              <a:t>Automatic</a:t>
            </a:r>
            <a:r>
              <a:rPr lang="de-CH" sz="2400" dirty="0">
                <a:solidFill>
                  <a:srgbClr val="0070C0"/>
                </a:solidFill>
              </a:rPr>
              <a:t> Modules entstehen, wenn herkömmliches JAR im Module-Path aufgeführt wird. Beispiel guava-22.0.jar</a:t>
            </a: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553F04-2973-8943-B6BA-EE3E1B8F4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26" y="4608401"/>
            <a:ext cx="10942574" cy="151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761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Effectivly</a:t>
            </a:r>
            <a:r>
              <a:rPr lang="de-CH" dirty="0"/>
              <a:t> final in ARM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e-CH" dirty="0">
                <a:solidFill>
                  <a:schemeClr val="tx1"/>
                </a:solidFill>
              </a:rPr>
              <a:t>Java 9 </a:t>
            </a:r>
            <a:r>
              <a:rPr lang="de-CH" dirty="0">
                <a:solidFill>
                  <a:srgbClr val="00B050"/>
                </a:solidFill>
              </a:rPr>
              <a:t>erleichtert</a:t>
            </a:r>
            <a:r>
              <a:rPr lang="de-CH" dirty="0">
                <a:solidFill>
                  <a:srgbClr val="FF0000"/>
                </a:solidFill>
              </a:rPr>
              <a:t> </a:t>
            </a:r>
            <a:r>
              <a:rPr lang="de-CH" dirty="0">
                <a:solidFill>
                  <a:schemeClr val="tx1"/>
                </a:solidFill>
              </a:rPr>
              <a:t>die direkte Verwendung in ARM</a:t>
            </a: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e-CH" dirty="0">
              <a:solidFill>
                <a:schemeClr val="tx1"/>
              </a:solidFill>
              <a:sym typeface="Wingdings" pitchFamily="2" charset="2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5D1367F-55B1-3C4B-B261-4DB17B940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06" y="2281936"/>
            <a:ext cx="11355588" cy="254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54566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Modularten I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 err="1">
                <a:solidFill>
                  <a:srgbClr val="0070C0"/>
                </a:solidFill>
              </a:rPr>
              <a:t>Named</a:t>
            </a:r>
            <a:r>
              <a:rPr lang="de-CH" sz="2400" dirty="0">
                <a:solidFill>
                  <a:srgbClr val="0070C0"/>
                </a:solidFill>
              </a:rPr>
              <a:t> </a:t>
            </a:r>
            <a:r>
              <a:rPr lang="de-CH" sz="2400" dirty="0" err="1">
                <a:solidFill>
                  <a:srgbClr val="0070C0"/>
                </a:solidFill>
              </a:rPr>
              <a:t>Platform</a:t>
            </a:r>
            <a:r>
              <a:rPr lang="de-CH" sz="2400" dirty="0">
                <a:solidFill>
                  <a:srgbClr val="0070C0"/>
                </a:solidFill>
              </a:rPr>
              <a:t> Modules </a:t>
            </a:r>
            <a:r>
              <a:rPr lang="de-CH" sz="2400" dirty="0"/>
              <a:t>– Bekanntermaßen wurde im Rahmen von Project </a:t>
            </a:r>
            <a:r>
              <a:rPr lang="de-CH" sz="2400" dirty="0" err="1"/>
              <a:t>Jigsaw</a:t>
            </a:r>
            <a:r>
              <a:rPr lang="de-CH" sz="2400" dirty="0"/>
              <a:t> auch das JDK in Module unterteilt. Diese speziellen Module des JDKs haben </a:t>
            </a:r>
            <a:r>
              <a:rPr lang="de-CH" sz="2400" dirty="0">
                <a:solidFill>
                  <a:srgbClr val="FF0000"/>
                </a:solidFill>
              </a:rPr>
              <a:t>keinen</a:t>
            </a:r>
            <a:r>
              <a:rPr lang="de-CH" sz="2400" dirty="0"/>
              <a:t> Zugriff auf den Module-Path.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 err="1">
                <a:solidFill>
                  <a:srgbClr val="0070C0"/>
                </a:solidFill>
              </a:rPr>
              <a:t>Named</a:t>
            </a:r>
            <a:r>
              <a:rPr lang="de-CH" sz="2400" dirty="0">
                <a:solidFill>
                  <a:srgbClr val="0070C0"/>
                </a:solidFill>
              </a:rPr>
              <a:t> </a:t>
            </a:r>
            <a:r>
              <a:rPr lang="de-CH" sz="2400" dirty="0" err="1">
                <a:solidFill>
                  <a:srgbClr val="0070C0"/>
                </a:solidFill>
              </a:rPr>
              <a:t>Application</a:t>
            </a:r>
            <a:r>
              <a:rPr lang="de-CH" sz="2400" dirty="0">
                <a:solidFill>
                  <a:srgbClr val="0070C0"/>
                </a:solidFill>
              </a:rPr>
              <a:t> Modules </a:t>
            </a:r>
            <a:r>
              <a:rPr lang="de-CH" sz="2400" dirty="0"/>
              <a:t>– sind Module, die Anwendungen oder Bibliotheken </a:t>
            </a:r>
            <a:r>
              <a:rPr lang="de-CH" sz="2400" dirty="0" err="1"/>
              <a:t>bündeln</a:t>
            </a:r>
            <a:r>
              <a:rPr lang="de-CH" sz="2400" dirty="0"/>
              <a:t>. JARs, die einen Moduldeskriptor in enthalten. Zugriff auf Module-Path, nicht jedoch auf Klassen aus dem CLASSPATH.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>
                <a:solidFill>
                  <a:srgbClr val="0070C0"/>
                </a:solidFill>
              </a:rPr>
              <a:t>Open Modules </a:t>
            </a:r>
            <a:r>
              <a:rPr lang="de-CH" sz="2400" dirty="0"/>
              <a:t>– Wie die beiden ersten Module, geben allerdings alle Packages </a:t>
            </a:r>
            <a:r>
              <a:rPr lang="de-CH" sz="2400" dirty="0" err="1"/>
              <a:t>für</a:t>
            </a:r>
            <a:r>
              <a:rPr lang="de-CH" sz="2400" dirty="0"/>
              <a:t> </a:t>
            </a:r>
            <a:r>
              <a:rPr lang="de-CH" sz="2400" dirty="0" err="1"/>
              <a:t>Reflection</a:t>
            </a:r>
            <a:r>
              <a:rPr lang="de-CH" sz="2400" dirty="0"/>
              <a:t> nach außen frei. </a:t>
            </a:r>
            <a:endParaRPr lang="de-CH" sz="2400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9756810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Modularten II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 err="1">
                <a:solidFill>
                  <a:srgbClr val="0070C0"/>
                </a:solidFill>
              </a:rPr>
              <a:t>Automatic</a:t>
            </a:r>
            <a:r>
              <a:rPr lang="de-CH" sz="2400" dirty="0">
                <a:solidFill>
                  <a:srgbClr val="0070C0"/>
                </a:solidFill>
              </a:rPr>
              <a:t> Modules </a:t>
            </a:r>
            <a:r>
              <a:rPr lang="de-CH" sz="2400" dirty="0"/>
              <a:t>– Gewöhnliche JAR-Dateien, also ohne </a:t>
            </a:r>
            <a:r>
              <a:rPr lang="de-CH" sz="2400" dirty="0" err="1"/>
              <a:t>module-info.class</a:t>
            </a:r>
            <a:r>
              <a:rPr lang="de-CH" sz="2400" dirty="0"/>
              <a:t>. Es wird der JAR-Dateiname ohne Versionsnummer und Endung als Modulname genutzt. </a:t>
            </a:r>
            <a:r>
              <a:rPr lang="de-CH" sz="2400" i="1" dirty="0" err="1">
                <a:solidFill>
                  <a:srgbClr val="0070C0"/>
                </a:solidFill>
              </a:rPr>
              <a:t>Automatic</a:t>
            </a:r>
            <a:r>
              <a:rPr lang="de-CH" sz="2400" i="1" dirty="0">
                <a:solidFill>
                  <a:srgbClr val="0070C0"/>
                </a:solidFill>
              </a:rPr>
              <a:t> Modules exportieren alle ihre Packages und können auf sämtliche Module aus dem Module-Path sowie JARs aus dem CLASSPATH zugreifen.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sz="2400" dirty="0">
              <a:solidFill>
                <a:srgbClr val="0070C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 err="1">
                <a:solidFill>
                  <a:srgbClr val="0070C0"/>
                </a:solidFill>
              </a:rPr>
              <a:t>Unnamed</a:t>
            </a:r>
            <a:r>
              <a:rPr lang="de-CH" sz="2400" dirty="0">
                <a:solidFill>
                  <a:srgbClr val="0070C0"/>
                </a:solidFill>
              </a:rPr>
              <a:t> Modules </a:t>
            </a:r>
            <a:r>
              <a:rPr lang="de-CH" sz="2400" dirty="0"/>
              <a:t>– Ergänzend zum Module-Path kann man sowohl beim Kompilieren als auch beim Programmstart einen CLASSPATH angeben. Alle dort vorhandenen Typen werden zu dem sogenannten </a:t>
            </a:r>
            <a:r>
              <a:rPr lang="de-CH" sz="2400" dirty="0" err="1"/>
              <a:t>Unnamed</a:t>
            </a:r>
            <a:r>
              <a:rPr lang="de-CH" sz="2400" dirty="0"/>
              <a:t> Module zusammengefasst.</a:t>
            </a:r>
            <a:endParaRPr lang="de-CH" sz="2400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7173772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Zugriffsmöglichkeiten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DE7340C-827E-3546-92EB-0D91CC6C6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64" y="2485300"/>
            <a:ext cx="12049636" cy="258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78943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3rd Party Bibliotheken einbinden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sz="2400" dirty="0"/>
          </a:p>
          <a:p>
            <a:r>
              <a:rPr lang="de-CH" sz="2400" dirty="0"/>
              <a:t>Betrachten wir eine Migration einer Applikation bestehend aus einigen JARs im CLASSPATH, etwa </a:t>
            </a:r>
            <a:r>
              <a:rPr lang="de-CH" sz="2400" dirty="0" err="1"/>
              <a:t>app.jar</a:t>
            </a:r>
            <a:r>
              <a:rPr lang="de-CH" sz="2400" dirty="0"/>
              <a:t> , </a:t>
            </a:r>
            <a:r>
              <a:rPr lang="de-CH" sz="2400" dirty="0" err="1"/>
              <a:t>A.jar</a:t>
            </a:r>
            <a:r>
              <a:rPr lang="de-CH" sz="2400" dirty="0"/>
              <a:t> , </a:t>
            </a:r>
            <a:r>
              <a:rPr lang="de-CH" sz="2400" dirty="0" err="1"/>
              <a:t>B.jar</a:t>
            </a:r>
            <a:r>
              <a:rPr lang="de-CH" sz="2400" dirty="0"/>
              <a:t>  und </a:t>
            </a:r>
            <a:r>
              <a:rPr lang="de-CH" sz="2400" dirty="0" err="1"/>
              <a:t>C.jar</a:t>
            </a:r>
            <a:r>
              <a:rPr lang="de-CH" sz="2400" dirty="0"/>
              <a:t>:</a:t>
            </a: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FBAE46A-FE91-6349-9A0D-DA257662C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213" y="2845816"/>
            <a:ext cx="5784561" cy="290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7247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3rd Party Bibliotheken einbinden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r>
              <a:rPr lang="de-CH" dirty="0">
                <a:solidFill>
                  <a:schemeClr val="tx1"/>
                </a:solidFill>
              </a:rPr>
              <a:t>Bei einer sogenannten </a:t>
            </a:r>
            <a:r>
              <a:rPr lang="de-CH" dirty="0" err="1">
                <a:solidFill>
                  <a:schemeClr val="tx1"/>
                </a:solidFill>
              </a:rPr>
              <a:t>Bottom</a:t>
            </a:r>
            <a:r>
              <a:rPr lang="de-CH" dirty="0">
                <a:solidFill>
                  <a:schemeClr val="tx1"/>
                </a:solidFill>
              </a:rPr>
              <a:t>-</a:t>
            </a:r>
            <a:r>
              <a:rPr lang="de-CH" dirty="0" err="1">
                <a:solidFill>
                  <a:schemeClr val="tx1"/>
                </a:solidFill>
              </a:rPr>
              <a:t>up</a:t>
            </a:r>
            <a:r>
              <a:rPr lang="de-CH" dirty="0">
                <a:solidFill>
                  <a:schemeClr val="tx1"/>
                </a:solidFill>
              </a:rPr>
              <a:t>-Migration werden diese JARs schrittweise in</a:t>
            </a:r>
          </a:p>
          <a:p>
            <a:r>
              <a:rPr lang="de-CH" dirty="0">
                <a:solidFill>
                  <a:schemeClr val="tx1"/>
                </a:solidFill>
              </a:rPr>
              <a:t>modulare JARs umgewandelt. Dabei kann man folgende zwei Szenarien unterscheiden:</a:t>
            </a:r>
          </a:p>
          <a:p>
            <a:endParaRPr lang="de-CH" dirty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e-CH" dirty="0" err="1">
                <a:solidFill>
                  <a:srgbClr val="0070C0"/>
                </a:solidFill>
              </a:rPr>
              <a:t>Bottom</a:t>
            </a:r>
            <a:r>
              <a:rPr lang="de-CH" dirty="0">
                <a:solidFill>
                  <a:srgbClr val="0070C0"/>
                </a:solidFill>
              </a:rPr>
              <a:t>-</a:t>
            </a:r>
            <a:r>
              <a:rPr lang="de-CH" dirty="0" err="1">
                <a:solidFill>
                  <a:srgbClr val="0070C0"/>
                </a:solidFill>
              </a:rPr>
              <a:t>up</a:t>
            </a:r>
            <a:r>
              <a:rPr lang="de-CH" dirty="0">
                <a:solidFill>
                  <a:srgbClr val="0070C0"/>
                </a:solidFill>
              </a:rPr>
              <a:t>-Migration und </a:t>
            </a:r>
            <a:r>
              <a:rPr lang="de-CH" dirty="0" err="1">
                <a:solidFill>
                  <a:srgbClr val="0070C0"/>
                </a:solidFill>
              </a:rPr>
              <a:t>Named</a:t>
            </a:r>
            <a:r>
              <a:rPr lang="de-CH" dirty="0">
                <a:solidFill>
                  <a:srgbClr val="0070C0"/>
                </a:solidFill>
              </a:rPr>
              <a:t> Modules</a:t>
            </a:r>
            <a:r>
              <a:rPr lang="de-CH" dirty="0">
                <a:solidFill>
                  <a:schemeClr val="tx1"/>
                </a:solidFill>
              </a:rPr>
              <a:t>  – Wenn wir den </a:t>
            </a:r>
            <a:r>
              <a:rPr lang="de-CH" dirty="0" err="1">
                <a:solidFill>
                  <a:schemeClr val="tx1"/>
                </a:solidFill>
              </a:rPr>
              <a:t>Sourcecode</a:t>
            </a:r>
            <a:r>
              <a:rPr lang="de-CH" dirty="0">
                <a:solidFill>
                  <a:schemeClr val="tx1"/>
                </a:solidFill>
              </a:rPr>
              <a:t> eines JARs im Zugriff haben, können wir ein JAR in ein modulares JAR </a:t>
            </a:r>
            <a:r>
              <a:rPr lang="de-CH" dirty="0" err="1">
                <a:solidFill>
                  <a:schemeClr val="tx1"/>
                </a:solidFill>
              </a:rPr>
              <a:t>überführen</a:t>
            </a:r>
            <a:r>
              <a:rPr lang="de-CH" dirty="0">
                <a:solidFill>
                  <a:schemeClr val="tx1"/>
                </a:solidFill>
              </a:rPr>
              <a:t>, indem wir einen geeigneten Moduldeskriptor </a:t>
            </a:r>
            <a:r>
              <a:rPr lang="de-CH" dirty="0" err="1">
                <a:solidFill>
                  <a:schemeClr val="tx1"/>
                </a:solidFill>
              </a:rPr>
              <a:t>hinzufügen</a:t>
            </a:r>
            <a:r>
              <a:rPr lang="de-CH" dirty="0">
                <a:solidFill>
                  <a:schemeClr val="tx1"/>
                </a:solidFill>
              </a:rPr>
              <a:t> und das Modul neu kompilieren und paketieren.</a:t>
            </a:r>
          </a:p>
          <a:p>
            <a:pPr marL="457200" indent="-457200">
              <a:buFont typeface="+mj-lt"/>
              <a:buAutoNum type="arabicPeriod"/>
            </a:pPr>
            <a:endParaRPr lang="de-CH" dirty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e-CH" dirty="0" err="1">
                <a:solidFill>
                  <a:srgbClr val="0070C0"/>
                </a:solidFill>
              </a:rPr>
              <a:t>Bottom</a:t>
            </a:r>
            <a:r>
              <a:rPr lang="de-CH" dirty="0">
                <a:solidFill>
                  <a:srgbClr val="0070C0"/>
                </a:solidFill>
              </a:rPr>
              <a:t>-</a:t>
            </a:r>
            <a:r>
              <a:rPr lang="de-CH" dirty="0" err="1">
                <a:solidFill>
                  <a:srgbClr val="0070C0"/>
                </a:solidFill>
              </a:rPr>
              <a:t>up</a:t>
            </a:r>
            <a:r>
              <a:rPr lang="de-CH" dirty="0">
                <a:solidFill>
                  <a:srgbClr val="0070C0"/>
                </a:solidFill>
              </a:rPr>
              <a:t>-Migration und </a:t>
            </a:r>
            <a:r>
              <a:rPr lang="de-CH" dirty="0" err="1">
                <a:solidFill>
                  <a:srgbClr val="0070C0"/>
                </a:solidFill>
              </a:rPr>
              <a:t>Automatic</a:t>
            </a:r>
            <a:r>
              <a:rPr lang="de-CH" dirty="0">
                <a:solidFill>
                  <a:srgbClr val="0070C0"/>
                </a:solidFill>
              </a:rPr>
              <a:t> Modules</a:t>
            </a:r>
            <a:r>
              <a:rPr lang="de-CH" dirty="0">
                <a:solidFill>
                  <a:schemeClr val="tx1"/>
                </a:solidFill>
              </a:rPr>
              <a:t>  – Besteht kein Zugriff auf den </a:t>
            </a:r>
            <a:r>
              <a:rPr lang="de-CH" dirty="0" err="1">
                <a:solidFill>
                  <a:schemeClr val="tx1"/>
                </a:solidFill>
              </a:rPr>
              <a:t>Sourcecode</a:t>
            </a:r>
            <a:r>
              <a:rPr lang="de-CH" dirty="0">
                <a:solidFill>
                  <a:schemeClr val="tx1"/>
                </a:solidFill>
              </a:rPr>
              <a:t> des JARs, so lässt sich das JAR nicht auf die zuvor beschriebene Weise in ein modulares JAR konvertieren. Als gute Alternative bleibt die Nutzung als </a:t>
            </a:r>
            <a:r>
              <a:rPr lang="de-CH" dirty="0" err="1">
                <a:solidFill>
                  <a:schemeClr val="tx1"/>
                </a:solidFill>
              </a:rPr>
              <a:t>Automatic</a:t>
            </a:r>
            <a:r>
              <a:rPr lang="de-CH" dirty="0">
                <a:solidFill>
                  <a:schemeClr val="tx1"/>
                </a:solidFill>
              </a:rPr>
              <a:t> Module, gegebenenfalls in Kombination mit dem </a:t>
            </a:r>
            <a:r>
              <a:rPr lang="de-CH" dirty="0" err="1">
                <a:solidFill>
                  <a:schemeClr val="tx1"/>
                </a:solidFill>
              </a:rPr>
              <a:t>Unnamed</a:t>
            </a:r>
            <a:r>
              <a:rPr lang="de-CH" dirty="0">
                <a:solidFill>
                  <a:schemeClr val="tx1"/>
                </a:solidFill>
              </a:rPr>
              <a:t> Module.</a:t>
            </a:r>
          </a:p>
          <a:p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9450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Bottom</a:t>
            </a:r>
            <a:r>
              <a:rPr lang="de-CH" dirty="0"/>
              <a:t>-</a:t>
            </a:r>
            <a:r>
              <a:rPr lang="de-CH" dirty="0" err="1"/>
              <a:t>up</a:t>
            </a:r>
            <a:r>
              <a:rPr lang="de-CH" dirty="0"/>
              <a:t>-Migration und </a:t>
            </a:r>
            <a:r>
              <a:rPr lang="de-CH" dirty="0" err="1"/>
              <a:t>Named</a:t>
            </a:r>
            <a:r>
              <a:rPr lang="de-CH" dirty="0"/>
              <a:t> Modules</a:t>
            </a:r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30B3F30-135D-ED44-8242-E0B736DDE9BF}"/>
              </a:ext>
            </a:extLst>
          </p:cNvPr>
          <p:cNvSpPr/>
          <p:nvPr/>
        </p:nvSpPr>
        <p:spPr>
          <a:xfrm>
            <a:off x="304800" y="5746140"/>
            <a:ext cx="11289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dirty="0">
                <a:solidFill>
                  <a:srgbClr val="FF0000"/>
                </a:solidFill>
                <a:latin typeface="Helvetica" pitchFamily="2" charset="0"/>
              </a:rPr>
              <a:t> Wir können ein JAR nur in ein modulares JAR umwandeln, wenn dieses keine Abhängigkeiten auf andere, nicht modulare JARs des CLASSPATH  besitzt, weil sich diese nicht im Moduldeskriptor referenzieren lassen.</a:t>
            </a:r>
            <a:endParaRPr lang="de-CH" dirty="0">
              <a:solidFill>
                <a:srgbClr val="FF0000"/>
              </a:solidFill>
              <a:effectLst/>
              <a:latin typeface="Helvetica" pitchFamily="2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422FA40-5F64-E64C-BF9B-6399BFA00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671" y="1850136"/>
            <a:ext cx="8772754" cy="320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9284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Bottom</a:t>
            </a:r>
            <a:r>
              <a:rPr lang="de-CH" dirty="0"/>
              <a:t>-</a:t>
            </a:r>
            <a:r>
              <a:rPr lang="de-CH" dirty="0" err="1"/>
              <a:t>up</a:t>
            </a:r>
            <a:r>
              <a:rPr lang="de-CH" dirty="0"/>
              <a:t>-Migration und </a:t>
            </a:r>
            <a:r>
              <a:rPr lang="de-CH" dirty="0" err="1"/>
              <a:t>Automatic</a:t>
            </a:r>
            <a:r>
              <a:rPr lang="de-CH" dirty="0"/>
              <a:t> Modules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E84CF72-2733-7649-B2F7-F5E06D117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786" y="1818386"/>
            <a:ext cx="9609192" cy="360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8382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3rd Party Bibliotheken einbinden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>
                <a:solidFill>
                  <a:schemeClr val="tx1"/>
                </a:solidFill>
                <a:latin typeface="Helvetica" pitchFamily="2" charset="0"/>
                <a:cs typeface="Gill Sans" panose="020B0502020104020203" pitchFamily="34" charset="-79"/>
              </a:rPr>
              <a:t>Tipps zum Vorgehen bei Migrationen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>
              <a:solidFill>
                <a:schemeClr val="tx1"/>
              </a:solidFill>
              <a:latin typeface="Helvetica" pitchFamily="2" charset="0"/>
              <a:cs typeface="Gill Sans" panose="020B0502020104020203" pitchFamily="3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40D6B63-05D0-6E4A-9961-F77459D47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895601"/>
            <a:ext cx="11050525" cy="444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200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MC BS Praesentationsvorlage v2">
  <a:themeElements>
    <a:clrScheme name="DMG Colours">
      <a:dk1>
        <a:sysClr val="windowText" lastClr="000000"/>
      </a:dk1>
      <a:lt1>
        <a:sysClr val="window" lastClr="FFFFFF"/>
      </a:lt1>
      <a:dk2>
        <a:srgbClr val="66747C"/>
      </a:dk2>
      <a:lt2>
        <a:srgbClr val="DEE1E3"/>
      </a:lt2>
      <a:accent1>
        <a:srgbClr val="006CB7"/>
      </a:accent1>
      <a:accent2>
        <a:srgbClr val="009CCA"/>
      </a:accent2>
      <a:accent3>
        <a:srgbClr val="C50E1F"/>
      </a:accent3>
      <a:accent4>
        <a:srgbClr val="431B3D"/>
      </a:accent4>
      <a:accent5>
        <a:srgbClr val="FFDD00"/>
      </a:accent5>
      <a:accent6>
        <a:srgbClr val="FFC000"/>
      </a:accent6>
      <a:hlink>
        <a:srgbClr val="005189"/>
      </a:hlink>
      <a:folHlink>
        <a:srgbClr val="602657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actylos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Relationship Id="rId4" Type="http://schemas.microsoft.com/office/2011/relationships/webextension" Target="webextension4.xml"/></Relationships>
</file>

<file path=ppt/webextensions/taskpanes.xml><?xml version="1.0" encoding="utf-8"?>
<wetp:taskpanes xmlns:wetp="http://schemas.microsoft.com/office/webextensions/taskpanes/2010/11">
  <wetp:taskpane dockstate="right" visibility="0" width="700" row="0">
    <wetp:webextensionref xmlns:r="http://schemas.openxmlformats.org/officeDocument/2006/relationships" r:id="rId1"/>
  </wetp:taskpane>
  <wetp:taskpane dockstate="right" visibility="0" width="700" row="0">
    <wetp:webextensionref xmlns:r="http://schemas.openxmlformats.org/officeDocument/2006/relationships" r:id="rId2"/>
  </wetp:taskpane>
  <wetp:taskpane dockstate="right" visibility="0" width="700" row="0">
    <wetp:webextensionref xmlns:r="http://schemas.openxmlformats.org/officeDocument/2006/relationships" r:id="rId3"/>
  </wetp:taskpane>
  <wetp:taskpane dockstate="right" visibility="0" width="700" row="0">
    <wetp:webextensionref xmlns:r="http://schemas.openxmlformats.org/officeDocument/2006/relationships" r:id="rId4"/>
  </wetp:taskpane>
</wetp:taskpanes>
</file>

<file path=ppt/webextensions/webextension1.xml><?xml version="1.0" encoding="utf-8"?>
<we:webextension xmlns:we="http://schemas.microsoft.com/office/webextensions/webextension/2010/11" id="{B34F9D61-1EF2-D241-A812-B00D629C965A}">
  <we:reference id="wa104178141" version="3.1.2.28" store="de-DE" storeType="OMEX"/>
  <we:alternateReferences>
    <we:reference id="WA104178141" version="3.1.2.28" store="WA104178141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3DB42A14-E3D3-DE4C-93A7-D07A00A149C7}">
  <we:reference id="wa104381063" version="1.0.0.0" store="de-DE" storeType="OMEX"/>
  <we:alternateReferences>
    <we:reference id="WA104381063" version="1.0.0.0" store="WA104381063" storeType="OMEX"/>
  </we:alternateReferences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6A5B7C7C-40B0-3C4F-9B76-31F80D0ED9B3}">
  <we:reference id="wa104380278" version="1.0.0.6" store="de-DE" storeType="OMEX"/>
  <we:alternateReferences>
    <we:reference id="WA104380278" version="1.0.0.6" store="WA104380278" storeType="OMEX"/>
  </we:alternateReferences>
  <we:properties/>
  <we:bindings/>
  <we:snapshot xmlns:r="http://schemas.openxmlformats.org/officeDocument/2006/relationships"/>
</we:webextension>
</file>

<file path=ppt/webextensions/webextension4.xml><?xml version="1.0" encoding="utf-8"?>
<we:webextension xmlns:we="http://schemas.microsoft.com/office/webextensions/webextension/2010/11" id="{6CFABC2F-2A3F-7442-A740-A022AF013E5A}">
  <we:reference id="wa104381139" version="1.0.0.0" store="de-DE" storeType="OMEX"/>
  <we:alternateReferences>
    <we:reference id="WA104381139" version="1.0.0.0" store="WA104381139" storeType="OMEX"/>
  </we:alternateReferences>
  <we:properties>
    <we:property name="imagesDownloaded" value="1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Wildcat_Backend</Template>
  <TotalTime>0</TotalTime>
  <Words>1811</Words>
  <Application>Microsoft Macintosh PowerPoint</Application>
  <PresentationFormat>Breitbild</PresentationFormat>
  <Paragraphs>619</Paragraphs>
  <Slides>97</Slides>
  <Notes>17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97</vt:i4>
      </vt:variant>
    </vt:vector>
  </HeadingPairs>
  <TitlesOfParts>
    <vt:vector size="108" baseType="lpstr">
      <vt:lpstr>Abadi MT Condensed Extra Bold</vt:lpstr>
      <vt:lpstr>Arial</vt:lpstr>
      <vt:lpstr>Calibri</vt:lpstr>
      <vt:lpstr>Consolas</vt:lpstr>
      <vt:lpstr>Gill Sans</vt:lpstr>
      <vt:lpstr>Gill Sans Light</vt:lpstr>
      <vt:lpstr>Gill Sans Ultra Bold</vt:lpstr>
      <vt:lpstr>Helvetica</vt:lpstr>
      <vt:lpstr>Symbol</vt:lpstr>
      <vt:lpstr>Wingdings</vt:lpstr>
      <vt:lpstr>DMC BS Praesentationsvorlage v2</vt:lpstr>
      <vt:lpstr>JUGS Java 9 Workshop</vt:lpstr>
      <vt:lpstr>Speaker Intro </vt:lpstr>
      <vt:lpstr>Agenda</vt:lpstr>
      <vt:lpstr>Where are we now?</vt:lpstr>
      <vt:lpstr>Syntax-Erweiterungen </vt:lpstr>
      <vt:lpstr>Anonyme innere Klassen und der Diamond Operator</vt:lpstr>
      <vt:lpstr>@Deprecated-Annotation</vt:lpstr>
      <vt:lpstr>Effectivly final in ARM</vt:lpstr>
      <vt:lpstr>Effectivly final in ARM</vt:lpstr>
      <vt:lpstr>Underscore als Identifier</vt:lpstr>
      <vt:lpstr>Private Methoden in Interfaces </vt:lpstr>
      <vt:lpstr>Where are we now?</vt:lpstr>
      <vt:lpstr>Neuheiten und Änderungen im JDK </vt:lpstr>
      <vt:lpstr>Process API </vt:lpstr>
      <vt:lpstr>Process Handling Java 8</vt:lpstr>
      <vt:lpstr>Vereinfachung mit Java 9</vt:lpstr>
      <vt:lpstr>Das Interface ProcessHandle</vt:lpstr>
      <vt:lpstr>Das Interface ProcessHandle</vt:lpstr>
      <vt:lpstr>Stream API </vt:lpstr>
      <vt:lpstr>Stream API</vt:lpstr>
      <vt:lpstr>Stream API</vt:lpstr>
      <vt:lpstr>Optional&lt;T&gt; </vt:lpstr>
      <vt:lpstr>Die Klasse Optional&lt;T&gt;</vt:lpstr>
      <vt:lpstr>Die Klasse Optional&lt;T&gt;</vt:lpstr>
      <vt:lpstr>Optional&lt;T&gt;::ifPresentOrElse()</vt:lpstr>
      <vt:lpstr>Optional&lt;T&gt;::stream()</vt:lpstr>
      <vt:lpstr>Optional&lt;T&gt;::or()</vt:lpstr>
      <vt:lpstr>Collection Factory Methods </vt:lpstr>
      <vt:lpstr>Collection Factory Methods Intro</vt:lpstr>
      <vt:lpstr>Collection Factory Methods</vt:lpstr>
      <vt:lpstr>Collection Factory Methods</vt:lpstr>
      <vt:lpstr>Collection Factory Methods</vt:lpstr>
      <vt:lpstr>Date API Erweiterungen </vt:lpstr>
      <vt:lpstr>Klasse LocalDate</vt:lpstr>
      <vt:lpstr>Klasse LocalDate</vt:lpstr>
      <vt:lpstr>Klasse Duration</vt:lpstr>
      <vt:lpstr>Klasse Duration</vt:lpstr>
      <vt:lpstr>Reactive Streams</vt:lpstr>
      <vt:lpstr>Reactive Streams</vt:lpstr>
      <vt:lpstr>Reactive Streams</vt:lpstr>
      <vt:lpstr>Reactive Streams</vt:lpstr>
      <vt:lpstr>Publisher und Subscriber im Einsatz</vt:lpstr>
      <vt:lpstr>Publisher und Subscriber im Einsatz</vt:lpstr>
      <vt:lpstr>Subscriber</vt:lpstr>
      <vt:lpstr>Reactive Stream Processing</vt:lpstr>
      <vt:lpstr>HTTP/2 API </vt:lpstr>
      <vt:lpstr>HTTP/2 API Intro</vt:lpstr>
      <vt:lpstr>HTTP/2 API Async</vt:lpstr>
      <vt:lpstr>HTTP/2-Modus?!</vt:lpstr>
      <vt:lpstr>HTTP/2-Modus aktivieren</vt:lpstr>
      <vt:lpstr>HTTP/2 Background</vt:lpstr>
      <vt:lpstr>Where are we now?</vt:lpstr>
      <vt:lpstr>Where are we now?</vt:lpstr>
      <vt:lpstr>Modularisierung mit Project Jigsaw</vt:lpstr>
      <vt:lpstr>Einführung</vt:lpstr>
      <vt:lpstr>Einführung </vt:lpstr>
      <vt:lpstr>Einführung: Ziele der Modularisierung</vt:lpstr>
      <vt:lpstr>Einführung: Module in Java 9 </vt:lpstr>
      <vt:lpstr>Einführung: Modularisierung des JDKs</vt:lpstr>
      <vt:lpstr>Einführung: Modularisierung des JDKs</vt:lpstr>
      <vt:lpstr>Einführung: Modularisierung des JDKs</vt:lpstr>
      <vt:lpstr>Einführung: Module in Java 9 </vt:lpstr>
      <vt:lpstr>Einführung: Module in Java 9 </vt:lpstr>
      <vt:lpstr>Einführung: Module in Java 9: Readability / Accessibility </vt:lpstr>
      <vt:lpstr>Einführung: Module in Java 9: Sichtbarkeitssteuerung</vt:lpstr>
      <vt:lpstr>Einführung: Verzeichnislayout (Oracle)</vt:lpstr>
      <vt:lpstr>Einführung: Module in Java 9: Readability / Accessibility </vt:lpstr>
      <vt:lpstr>Einführung: Module in Java 9: Readability / Accessibility </vt:lpstr>
      <vt:lpstr>Einführung: Besseres Verzeichnislayout</vt:lpstr>
      <vt:lpstr>Beispiel mit 2 Modulen </vt:lpstr>
      <vt:lpstr>Beispiel 2 Module</vt:lpstr>
      <vt:lpstr>Beispiel 2 Module: Abhängigkeit und Verzeichnisstruktur</vt:lpstr>
      <vt:lpstr>Beispiel 2 Module: Verzeichnisstruktur + Moduldeskriptoren</vt:lpstr>
      <vt:lpstr>Beispiel 2 Module: Kompilieren</vt:lpstr>
      <vt:lpstr>Beispiel 2 Module: Kompilieren mit Multi Module Build</vt:lpstr>
      <vt:lpstr>Beispiel 2 Module: Packaging und Applikationsstart</vt:lpstr>
      <vt:lpstr>Beispiel 2 Module: Packaging und Applikationsstart</vt:lpstr>
      <vt:lpstr>Besonderheiten </vt:lpstr>
      <vt:lpstr>Linking</vt:lpstr>
      <vt:lpstr>Linking</vt:lpstr>
      <vt:lpstr>Abhängigkeitsgraph</vt:lpstr>
      <vt:lpstr>Module des JDKs einbinden</vt:lpstr>
      <vt:lpstr>Woher wissen wir, was wir einbinden müssen?</vt:lpstr>
      <vt:lpstr>Module des JDKs einbinden</vt:lpstr>
      <vt:lpstr>Module des JDKs einbinden</vt:lpstr>
      <vt:lpstr>Module des JDKs einbinden</vt:lpstr>
      <vt:lpstr>Module des JDKs einbinden</vt:lpstr>
      <vt:lpstr>3rd Party / JARs und Migrationen </vt:lpstr>
      <vt:lpstr>3rd Party / JAR-Bibliotheken einbinden</vt:lpstr>
      <vt:lpstr>Modularten I</vt:lpstr>
      <vt:lpstr>Modularten II</vt:lpstr>
      <vt:lpstr>Zugriffsmöglichkeiten</vt:lpstr>
      <vt:lpstr>3rd Party Bibliotheken einbinden</vt:lpstr>
      <vt:lpstr>3rd Party Bibliotheken einbinden</vt:lpstr>
      <vt:lpstr>Bottom-up-Migration und Named Modules</vt:lpstr>
      <vt:lpstr>Bottom-up-Migration und Automatic Modules</vt:lpstr>
      <vt:lpstr>3rd Party Bibliotheken einbinden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Bollu Ganesh Karthikeyan</dc:creator>
  <cp:lastModifiedBy>Michael Inden</cp:lastModifiedBy>
  <cp:revision>727</cp:revision>
  <dcterms:created xsi:type="dcterms:W3CDTF">2017-10-29T10:54:55Z</dcterms:created>
  <dcterms:modified xsi:type="dcterms:W3CDTF">2018-03-01T12:12:57Z</dcterms:modified>
</cp:coreProperties>
</file>